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34"/>
            <a:ext cx="9144000" cy="270138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571754"/>
            <a:ext cx="9144000" cy="257174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6227" y="446344"/>
            <a:ext cx="1755267" cy="175529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53755" y="3871978"/>
            <a:ext cx="832726" cy="8327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48898" y="102524"/>
            <a:ext cx="328422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4187" y="1389799"/>
            <a:ext cx="945769" cy="76047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9081" y="1389799"/>
            <a:ext cx="945769" cy="76047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69688" y="606533"/>
            <a:ext cx="519747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4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 /><Relationship Id="rId7" Type="http://schemas.openxmlformats.org/officeDocument/2006/relationships/image" Target="../media/image12.png" /><Relationship Id="rId2" Type="http://schemas.openxmlformats.org/officeDocument/2006/relationships/image" Target="../media/image92.jp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96.png" /><Relationship Id="rId5" Type="http://schemas.openxmlformats.org/officeDocument/2006/relationships/image" Target="../media/image95.jpg" /><Relationship Id="rId4" Type="http://schemas.openxmlformats.org/officeDocument/2006/relationships/image" Target="../media/image94.jp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 /><Relationship Id="rId2" Type="http://schemas.openxmlformats.org/officeDocument/2006/relationships/image" Target="../media/image97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99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0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 /><Relationship Id="rId3" Type="http://schemas.openxmlformats.org/officeDocument/2006/relationships/image" Target="../media/image2.png" /><Relationship Id="rId7" Type="http://schemas.openxmlformats.org/officeDocument/2006/relationships/image" Target="../media/image12.png" /><Relationship Id="rId2" Type="http://schemas.openxmlformats.org/officeDocument/2006/relationships/image" Target="../media/image101.jp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99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0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12.png" /><Relationship Id="rId2" Type="http://schemas.openxmlformats.org/officeDocument/2006/relationships/image" Target="../media/image104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 /><Relationship Id="rId2" Type="http://schemas.openxmlformats.org/officeDocument/2006/relationships/image" Target="../media/image105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 /><Relationship Id="rId2" Type="http://schemas.openxmlformats.org/officeDocument/2006/relationships/image" Target="../media/image10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png" /><Relationship Id="rId5" Type="http://schemas.openxmlformats.org/officeDocument/2006/relationships/image" Target="../media/image110.png" /><Relationship Id="rId4" Type="http://schemas.openxmlformats.org/officeDocument/2006/relationships/image" Target="../media/image109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1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12.pn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 /><Relationship Id="rId2" Type="http://schemas.openxmlformats.org/officeDocument/2006/relationships/image" Target="../media/image11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png" /><Relationship Id="rId5" Type="http://schemas.openxmlformats.org/officeDocument/2006/relationships/image" Target="../media/image115.png" /><Relationship Id="rId4" Type="http://schemas.openxmlformats.org/officeDocument/2006/relationships/image" Target="../media/image114.png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 /><Relationship Id="rId2" Type="http://schemas.openxmlformats.org/officeDocument/2006/relationships/image" Target="../media/image116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18.png" /><Relationship Id="rId1" Type="http://schemas.openxmlformats.org/officeDocument/2006/relationships/slideLayout" Target="../slideLayouts/slideLayout5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7" Type="http://schemas.openxmlformats.org/officeDocument/2006/relationships/image" Target="../media/image18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7.png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1.png" /><Relationship Id="rId4" Type="http://schemas.openxmlformats.org/officeDocument/2006/relationships/image" Target="../media/image18.png" 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 /><Relationship Id="rId18" Type="http://schemas.openxmlformats.org/officeDocument/2006/relationships/image" Target="../media/image38.png" /><Relationship Id="rId26" Type="http://schemas.openxmlformats.org/officeDocument/2006/relationships/image" Target="../media/image46.png" /><Relationship Id="rId39" Type="http://schemas.openxmlformats.org/officeDocument/2006/relationships/image" Target="../media/image59.png" /><Relationship Id="rId21" Type="http://schemas.openxmlformats.org/officeDocument/2006/relationships/image" Target="../media/image41.png" /><Relationship Id="rId34" Type="http://schemas.openxmlformats.org/officeDocument/2006/relationships/image" Target="../media/image54.png" /><Relationship Id="rId42" Type="http://schemas.openxmlformats.org/officeDocument/2006/relationships/image" Target="../media/image62.png" /><Relationship Id="rId47" Type="http://schemas.openxmlformats.org/officeDocument/2006/relationships/image" Target="../media/image67.png" /><Relationship Id="rId50" Type="http://schemas.openxmlformats.org/officeDocument/2006/relationships/image" Target="../media/image70.png" /><Relationship Id="rId55" Type="http://schemas.openxmlformats.org/officeDocument/2006/relationships/image" Target="../media/image75.png" /><Relationship Id="rId7" Type="http://schemas.openxmlformats.org/officeDocument/2006/relationships/image" Target="../media/image27.png" /><Relationship Id="rId2" Type="http://schemas.openxmlformats.org/officeDocument/2006/relationships/image" Target="../media/image22.png" /><Relationship Id="rId16" Type="http://schemas.openxmlformats.org/officeDocument/2006/relationships/image" Target="../media/image36.png" /><Relationship Id="rId20" Type="http://schemas.openxmlformats.org/officeDocument/2006/relationships/image" Target="../media/image40.png" /><Relationship Id="rId29" Type="http://schemas.openxmlformats.org/officeDocument/2006/relationships/image" Target="../media/image49.png" /><Relationship Id="rId41" Type="http://schemas.openxmlformats.org/officeDocument/2006/relationships/image" Target="../media/image61.png" /><Relationship Id="rId54" Type="http://schemas.openxmlformats.org/officeDocument/2006/relationships/image" Target="../media/image7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6.png" /><Relationship Id="rId11" Type="http://schemas.openxmlformats.org/officeDocument/2006/relationships/image" Target="../media/image31.png" /><Relationship Id="rId24" Type="http://schemas.openxmlformats.org/officeDocument/2006/relationships/image" Target="../media/image44.png" /><Relationship Id="rId32" Type="http://schemas.openxmlformats.org/officeDocument/2006/relationships/image" Target="../media/image52.png" /><Relationship Id="rId37" Type="http://schemas.openxmlformats.org/officeDocument/2006/relationships/image" Target="../media/image57.png" /><Relationship Id="rId40" Type="http://schemas.openxmlformats.org/officeDocument/2006/relationships/image" Target="../media/image60.png" /><Relationship Id="rId45" Type="http://schemas.openxmlformats.org/officeDocument/2006/relationships/image" Target="../media/image65.png" /><Relationship Id="rId53" Type="http://schemas.openxmlformats.org/officeDocument/2006/relationships/image" Target="../media/image73.png" /><Relationship Id="rId58" Type="http://schemas.openxmlformats.org/officeDocument/2006/relationships/image" Target="../media/image78.png" /><Relationship Id="rId5" Type="http://schemas.openxmlformats.org/officeDocument/2006/relationships/image" Target="../media/image25.png" /><Relationship Id="rId15" Type="http://schemas.openxmlformats.org/officeDocument/2006/relationships/image" Target="../media/image35.png" /><Relationship Id="rId23" Type="http://schemas.openxmlformats.org/officeDocument/2006/relationships/image" Target="../media/image43.png" /><Relationship Id="rId28" Type="http://schemas.openxmlformats.org/officeDocument/2006/relationships/image" Target="../media/image48.png" /><Relationship Id="rId36" Type="http://schemas.openxmlformats.org/officeDocument/2006/relationships/image" Target="../media/image56.png" /><Relationship Id="rId49" Type="http://schemas.openxmlformats.org/officeDocument/2006/relationships/image" Target="../media/image69.png" /><Relationship Id="rId57" Type="http://schemas.openxmlformats.org/officeDocument/2006/relationships/image" Target="../media/image77.png" /><Relationship Id="rId61" Type="http://schemas.openxmlformats.org/officeDocument/2006/relationships/image" Target="../media/image18.png" /><Relationship Id="rId10" Type="http://schemas.openxmlformats.org/officeDocument/2006/relationships/image" Target="../media/image30.png" /><Relationship Id="rId19" Type="http://schemas.openxmlformats.org/officeDocument/2006/relationships/image" Target="../media/image39.png" /><Relationship Id="rId31" Type="http://schemas.openxmlformats.org/officeDocument/2006/relationships/image" Target="../media/image51.png" /><Relationship Id="rId44" Type="http://schemas.openxmlformats.org/officeDocument/2006/relationships/image" Target="../media/image64.png" /><Relationship Id="rId52" Type="http://schemas.openxmlformats.org/officeDocument/2006/relationships/image" Target="../media/image72.png" /><Relationship Id="rId60" Type="http://schemas.openxmlformats.org/officeDocument/2006/relationships/image" Target="../media/image80.png" /><Relationship Id="rId4" Type="http://schemas.openxmlformats.org/officeDocument/2006/relationships/image" Target="../media/image24.png" /><Relationship Id="rId9" Type="http://schemas.openxmlformats.org/officeDocument/2006/relationships/image" Target="../media/image29.png" /><Relationship Id="rId14" Type="http://schemas.openxmlformats.org/officeDocument/2006/relationships/image" Target="../media/image34.png" /><Relationship Id="rId22" Type="http://schemas.openxmlformats.org/officeDocument/2006/relationships/image" Target="../media/image42.png" /><Relationship Id="rId27" Type="http://schemas.openxmlformats.org/officeDocument/2006/relationships/image" Target="../media/image47.png" /><Relationship Id="rId30" Type="http://schemas.openxmlformats.org/officeDocument/2006/relationships/image" Target="../media/image50.png" /><Relationship Id="rId35" Type="http://schemas.openxmlformats.org/officeDocument/2006/relationships/image" Target="../media/image55.png" /><Relationship Id="rId43" Type="http://schemas.openxmlformats.org/officeDocument/2006/relationships/image" Target="../media/image63.png" /><Relationship Id="rId48" Type="http://schemas.openxmlformats.org/officeDocument/2006/relationships/image" Target="../media/image68.png" /><Relationship Id="rId56" Type="http://schemas.openxmlformats.org/officeDocument/2006/relationships/image" Target="../media/image76.png" /><Relationship Id="rId8" Type="http://schemas.openxmlformats.org/officeDocument/2006/relationships/image" Target="../media/image28.png" /><Relationship Id="rId51" Type="http://schemas.openxmlformats.org/officeDocument/2006/relationships/image" Target="../media/image71.png" /><Relationship Id="rId3" Type="http://schemas.openxmlformats.org/officeDocument/2006/relationships/image" Target="../media/image23.png" /><Relationship Id="rId12" Type="http://schemas.openxmlformats.org/officeDocument/2006/relationships/image" Target="../media/image32.png" /><Relationship Id="rId17" Type="http://schemas.openxmlformats.org/officeDocument/2006/relationships/image" Target="../media/image37.png" /><Relationship Id="rId25" Type="http://schemas.openxmlformats.org/officeDocument/2006/relationships/image" Target="../media/image45.png" /><Relationship Id="rId33" Type="http://schemas.openxmlformats.org/officeDocument/2006/relationships/image" Target="../media/image53.png" /><Relationship Id="rId38" Type="http://schemas.openxmlformats.org/officeDocument/2006/relationships/image" Target="../media/image58.png" /><Relationship Id="rId46" Type="http://schemas.openxmlformats.org/officeDocument/2006/relationships/image" Target="../media/image66.png" /><Relationship Id="rId59" Type="http://schemas.openxmlformats.org/officeDocument/2006/relationships/image" Target="../media/image7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12.png" /><Relationship Id="rId2" Type="http://schemas.openxmlformats.org/officeDocument/2006/relationships/image" Target="../media/image81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3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 /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2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 /><Relationship Id="rId3" Type="http://schemas.openxmlformats.org/officeDocument/2006/relationships/image" Target="../media/image85.png" /><Relationship Id="rId7" Type="http://schemas.openxmlformats.org/officeDocument/2006/relationships/image" Target="../media/image89.jpg" /><Relationship Id="rId2" Type="http://schemas.openxmlformats.org/officeDocument/2006/relationships/image" Target="../media/image8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8.png" /><Relationship Id="rId5" Type="http://schemas.openxmlformats.org/officeDocument/2006/relationships/image" Target="../media/image87.png" /><Relationship Id="rId10" Type="http://schemas.openxmlformats.org/officeDocument/2006/relationships/image" Target="../media/image12.png" /><Relationship Id="rId4" Type="http://schemas.openxmlformats.org/officeDocument/2006/relationships/image" Target="../media/image86.png" /><Relationship Id="rId9" Type="http://schemas.openxmlformats.org/officeDocument/2006/relationships/image" Target="../media/image9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6550" y="495784"/>
            <a:ext cx="2183594" cy="36608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72617" y="1654021"/>
            <a:ext cx="15144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390" dirty="0"/>
              <a:t>2025</a:t>
            </a:r>
            <a:endParaRPr sz="6000"/>
          </a:p>
        </p:txBody>
      </p:sp>
      <p:sp>
        <p:nvSpPr>
          <p:cNvPr id="5" name="object 5"/>
          <p:cNvSpPr txBox="1"/>
          <p:nvPr/>
        </p:nvSpPr>
        <p:spPr>
          <a:xfrm>
            <a:off x="5139742" y="2463407"/>
            <a:ext cx="23050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90" dirty="0">
                <a:solidFill>
                  <a:srgbClr val="FCDC02"/>
                </a:solidFill>
                <a:latin typeface="Tahoma"/>
                <a:cs typeface="Tahoma"/>
              </a:rPr>
              <a:t>Hay</a:t>
            </a:r>
            <a:r>
              <a:rPr sz="2000" spc="-220" dirty="0">
                <a:solidFill>
                  <a:srgbClr val="FCDC02"/>
                </a:solidFill>
                <a:latin typeface="Tahoma"/>
                <a:cs typeface="Tahoma"/>
              </a:rPr>
              <a:t> </a:t>
            </a:r>
            <a:r>
              <a:rPr sz="2000" spc="-125" dirty="0">
                <a:solidFill>
                  <a:srgbClr val="FCDC02"/>
                </a:solidFill>
                <a:latin typeface="Tahoma"/>
                <a:cs typeface="Tahoma"/>
              </a:rPr>
              <a:t>poner</a:t>
            </a:r>
            <a:r>
              <a:rPr sz="2000" spc="-235" dirty="0">
                <a:solidFill>
                  <a:srgbClr val="FCDC02"/>
                </a:solidFill>
                <a:latin typeface="Tahoma"/>
                <a:cs typeface="Tahoma"/>
              </a:rPr>
              <a:t> </a:t>
            </a:r>
            <a:r>
              <a:rPr sz="2000" spc="-150" dirty="0">
                <a:solidFill>
                  <a:srgbClr val="FCDC02"/>
                </a:solidFill>
                <a:latin typeface="Tahoma"/>
                <a:cs typeface="Tahoma"/>
              </a:rPr>
              <a:t>en</a:t>
            </a:r>
            <a:r>
              <a:rPr sz="2000" spc="-204" dirty="0">
                <a:solidFill>
                  <a:srgbClr val="FCDC02"/>
                </a:solidFill>
                <a:latin typeface="Tahoma"/>
                <a:cs typeface="Tahoma"/>
              </a:rPr>
              <a:t> </a:t>
            </a:r>
            <a:r>
              <a:rPr sz="2000" spc="-114" dirty="0">
                <a:solidFill>
                  <a:srgbClr val="FCDC02"/>
                </a:solidFill>
                <a:latin typeface="Tahoma"/>
                <a:cs typeface="Tahoma"/>
              </a:rPr>
              <a:t>su</a:t>
            </a:r>
            <a:r>
              <a:rPr sz="2000" spc="-210" dirty="0">
                <a:solidFill>
                  <a:srgbClr val="FCDC02"/>
                </a:solidFill>
                <a:latin typeface="Tahoma"/>
                <a:cs typeface="Tahoma"/>
              </a:rPr>
              <a:t> </a:t>
            </a:r>
            <a:r>
              <a:rPr sz="2000" spc="-85" dirty="0">
                <a:solidFill>
                  <a:srgbClr val="FCDC02"/>
                </a:solidFill>
                <a:latin typeface="Tahoma"/>
                <a:cs typeface="Tahoma"/>
              </a:rPr>
              <a:t>sangre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47938" y="1792122"/>
            <a:ext cx="1559560" cy="1559560"/>
            <a:chOff x="1847938" y="1792122"/>
            <a:chExt cx="1559560" cy="1559560"/>
          </a:xfrm>
        </p:grpSpPr>
        <p:sp>
          <p:nvSpPr>
            <p:cNvPr id="3" name="object 3"/>
            <p:cNvSpPr/>
            <p:nvPr/>
          </p:nvSpPr>
          <p:spPr>
            <a:xfrm>
              <a:off x="1847938" y="1792122"/>
              <a:ext cx="1559560" cy="1559560"/>
            </a:xfrm>
            <a:custGeom>
              <a:avLst/>
              <a:gdLst/>
              <a:ahLst/>
              <a:cxnLst/>
              <a:rect l="l" t="t" r="r" b="b"/>
              <a:pathLst>
                <a:path w="1559560" h="1559560">
                  <a:moveTo>
                    <a:pt x="1559242" y="0"/>
                  </a:moveTo>
                  <a:lnTo>
                    <a:pt x="0" y="0"/>
                  </a:lnTo>
                  <a:lnTo>
                    <a:pt x="0" y="1559242"/>
                  </a:lnTo>
                  <a:lnTo>
                    <a:pt x="1559242" y="1559242"/>
                  </a:lnTo>
                  <a:lnTo>
                    <a:pt x="15592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02718" y="2210155"/>
              <a:ext cx="1249674" cy="72318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85314">
              <a:lnSpc>
                <a:spcPct val="100000"/>
              </a:lnSpc>
              <a:spcBef>
                <a:spcPts val="95"/>
              </a:spcBef>
            </a:pPr>
            <a:r>
              <a:rPr spc="-125" dirty="0"/>
              <a:t>Periódicos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" y="1792135"/>
            <a:ext cx="1559229" cy="155922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6269" y="1792135"/>
            <a:ext cx="1559229" cy="155922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04586" y="1792135"/>
            <a:ext cx="1559242" cy="155922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26617" y="1792135"/>
            <a:ext cx="1559242" cy="155922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04824" y="1410826"/>
            <a:ext cx="20453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5" dirty="0"/>
              <a:t>Redes</a:t>
            </a:r>
            <a:r>
              <a:rPr spc="-229" dirty="0"/>
              <a:t> </a:t>
            </a:r>
            <a:r>
              <a:rPr spc="-120" dirty="0"/>
              <a:t>Sociales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04824" y="1947219"/>
            <a:ext cx="2442210" cy="170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Times New Roman"/>
              <a:buChar char="●"/>
              <a:tabLst>
                <a:tab pos="299085" algn="l"/>
              </a:tabLst>
            </a:pP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Bendición</a:t>
            </a:r>
            <a:r>
              <a:rPr sz="140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news</a:t>
            </a:r>
            <a:endParaRPr sz="1400">
              <a:latin typeface="Roboto"/>
              <a:cs typeface="Roboto"/>
            </a:endParaRPr>
          </a:p>
          <a:p>
            <a:pPr marL="299085" indent="-286385">
              <a:lnSpc>
                <a:spcPct val="100000"/>
              </a:lnSpc>
              <a:spcBef>
                <a:spcPts val="1610"/>
              </a:spcBef>
              <a:buFont typeface="Times New Roman"/>
              <a:buChar char="●"/>
              <a:tabLst>
                <a:tab pos="299085" algn="l"/>
              </a:tabLst>
            </a:pP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Yuyo</a:t>
            </a:r>
            <a:r>
              <a:rPr sz="140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Cifuentes</a:t>
            </a:r>
            <a:endParaRPr sz="1400">
              <a:latin typeface="Roboto"/>
              <a:cs typeface="Roboto"/>
            </a:endParaRPr>
          </a:p>
          <a:p>
            <a:pPr marL="299085" indent="-286385">
              <a:lnSpc>
                <a:spcPct val="100000"/>
              </a:lnSpc>
              <a:spcBef>
                <a:spcPts val="1595"/>
              </a:spcBef>
              <a:buFont typeface="Times New Roman"/>
              <a:buChar char="●"/>
              <a:tabLst>
                <a:tab pos="299085" algn="l"/>
              </a:tabLst>
            </a:pP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Una</a:t>
            </a:r>
            <a:r>
              <a:rPr sz="1400" spc="-7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Sola</a:t>
            </a:r>
            <a:r>
              <a:rPr sz="1400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voz</a:t>
            </a:r>
            <a:endParaRPr sz="1400">
              <a:latin typeface="Roboto"/>
              <a:cs typeface="Roboto"/>
            </a:endParaRPr>
          </a:p>
          <a:p>
            <a:pPr marL="299085" marR="5080" indent="-287020">
              <a:lnSpc>
                <a:spcPct val="100000"/>
              </a:lnSpc>
              <a:spcBef>
                <a:spcPts val="1600"/>
              </a:spcBef>
              <a:buFont typeface="Times New Roman"/>
              <a:buChar char="●"/>
              <a:tabLst>
                <a:tab pos="299085" algn="l"/>
              </a:tabLst>
            </a:pP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Conversando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con</a:t>
            </a:r>
            <a:r>
              <a:rPr sz="140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el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Pastor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René</a:t>
            </a:r>
            <a:r>
              <a:rPr sz="1400" spc="-7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Batz</a:t>
            </a:r>
            <a:endParaRPr sz="1400">
              <a:latin typeface="Roboto"/>
              <a:cs typeface="Robo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82330" y="282575"/>
            <a:ext cx="2693793" cy="406624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63320">
              <a:lnSpc>
                <a:spcPct val="100000"/>
              </a:lnSpc>
              <a:spcBef>
                <a:spcPts val="95"/>
              </a:spcBef>
            </a:pPr>
            <a:r>
              <a:rPr spc="-210" dirty="0"/>
              <a:t>Canales</a:t>
            </a:r>
            <a:r>
              <a:rPr spc="-315" dirty="0"/>
              <a:t> </a:t>
            </a:r>
            <a:r>
              <a:rPr spc="-229" dirty="0"/>
              <a:t>de</a:t>
            </a:r>
            <a:r>
              <a:rPr spc="-280" dirty="0"/>
              <a:t> </a:t>
            </a:r>
            <a:r>
              <a:rPr spc="-145" dirty="0"/>
              <a:t>Televisión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95745" y="1577769"/>
            <a:ext cx="764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0" dirty="0">
                <a:solidFill>
                  <a:srgbClr val="FFFFFF"/>
                </a:solidFill>
                <a:latin typeface="Tahoma"/>
                <a:cs typeface="Tahoma"/>
              </a:rPr>
              <a:t>Canal</a:t>
            </a:r>
            <a:r>
              <a:rPr sz="1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Tahoma"/>
                <a:cs typeface="Tahoma"/>
              </a:rPr>
              <a:t>27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01273" y="1577769"/>
            <a:ext cx="793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0" dirty="0">
                <a:solidFill>
                  <a:srgbClr val="FFFFFF"/>
                </a:solidFill>
                <a:latin typeface="Tahoma"/>
                <a:cs typeface="Tahoma"/>
              </a:rPr>
              <a:t>Canal</a:t>
            </a:r>
            <a:r>
              <a:rPr sz="1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ahoma"/>
                <a:cs typeface="Tahoma"/>
              </a:rPr>
              <a:t>42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75705" y="3612766"/>
            <a:ext cx="14052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3715" marR="5080" indent="-501650">
              <a:lnSpc>
                <a:spcPct val="100000"/>
              </a:lnSpc>
              <a:spcBef>
                <a:spcPts val="100"/>
              </a:spcBef>
            </a:pPr>
            <a:r>
              <a:rPr sz="1800" spc="-130" dirty="0">
                <a:solidFill>
                  <a:srgbClr val="FFFFFF"/>
                </a:solidFill>
                <a:latin typeface="Tahoma"/>
                <a:cs typeface="Tahoma"/>
              </a:rPr>
              <a:t>Conectados</a:t>
            </a:r>
            <a:r>
              <a:rPr sz="18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Tahoma"/>
                <a:cs typeface="Tahoma"/>
              </a:rPr>
              <a:t>con </a:t>
            </a:r>
            <a:r>
              <a:rPr sz="1800" spc="-20" dirty="0">
                <a:solidFill>
                  <a:srgbClr val="FFFFFF"/>
                </a:solidFill>
                <a:latin typeface="Tahoma"/>
                <a:cs typeface="Tahoma"/>
              </a:rPr>
              <a:t>Dios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640592" y="1540936"/>
            <a:ext cx="3852545" cy="2411730"/>
            <a:chOff x="2640592" y="1540936"/>
            <a:chExt cx="3852545" cy="2411730"/>
          </a:xfrm>
        </p:grpSpPr>
        <p:sp>
          <p:nvSpPr>
            <p:cNvPr id="9" name="object 9"/>
            <p:cNvSpPr/>
            <p:nvPr/>
          </p:nvSpPr>
          <p:spPr>
            <a:xfrm>
              <a:off x="3351749" y="1555224"/>
              <a:ext cx="2383155" cy="2383155"/>
            </a:xfrm>
            <a:custGeom>
              <a:avLst/>
              <a:gdLst/>
              <a:ahLst/>
              <a:cxnLst/>
              <a:rect l="l" t="t" r="r" b="b"/>
              <a:pathLst>
                <a:path w="2383154" h="2383154">
                  <a:moveTo>
                    <a:pt x="0" y="1191450"/>
                  </a:moveTo>
                  <a:lnTo>
                    <a:pt x="946" y="1143530"/>
                  </a:lnTo>
                  <a:lnTo>
                    <a:pt x="3760" y="1096091"/>
                  </a:lnTo>
                  <a:lnTo>
                    <a:pt x="8407" y="1049167"/>
                  </a:lnTo>
                  <a:lnTo>
                    <a:pt x="14852" y="1002795"/>
                  </a:lnTo>
                  <a:lnTo>
                    <a:pt x="23057" y="957010"/>
                  </a:lnTo>
                  <a:lnTo>
                    <a:pt x="32989" y="911847"/>
                  </a:lnTo>
                  <a:lnTo>
                    <a:pt x="44612" y="867343"/>
                  </a:lnTo>
                  <a:lnTo>
                    <a:pt x="57889" y="823533"/>
                  </a:lnTo>
                  <a:lnTo>
                    <a:pt x="72785" y="780452"/>
                  </a:lnTo>
                  <a:lnTo>
                    <a:pt x="89266" y="738137"/>
                  </a:lnTo>
                  <a:lnTo>
                    <a:pt x="107294" y="696622"/>
                  </a:lnTo>
                  <a:lnTo>
                    <a:pt x="126834" y="655943"/>
                  </a:lnTo>
                  <a:lnTo>
                    <a:pt x="147852" y="616136"/>
                  </a:lnTo>
                  <a:lnTo>
                    <a:pt x="170310" y="577236"/>
                  </a:lnTo>
                  <a:lnTo>
                    <a:pt x="194175" y="539280"/>
                  </a:lnTo>
                  <a:lnTo>
                    <a:pt x="219409" y="502302"/>
                  </a:lnTo>
                  <a:lnTo>
                    <a:pt x="245978" y="466338"/>
                  </a:lnTo>
                  <a:lnTo>
                    <a:pt x="273846" y="431424"/>
                  </a:lnTo>
                  <a:lnTo>
                    <a:pt x="302978" y="397595"/>
                  </a:lnTo>
                  <a:lnTo>
                    <a:pt x="333337" y="364888"/>
                  </a:lnTo>
                  <a:lnTo>
                    <a:pt x="364888" y="333337"/>
                  </a:lnTo>
                  <a:lnTo>
                    <a:pt x="397595" y="302978"/>
                  </a:lnTo>
                  <a:lnTo>
                    <a:pt x="431424" y="273846"/>
                  </a:lnTo>
                  <a:lnTo>
                    <a:pt x="466338" y="245978"/>
                  </a:lnTo>
                  <a:lnTo>
                    <a:pt x="502302" y="219409"/>
                  </a:lnTo>
                  <a:lnTo>
                    <a:pt x="539280" y="194175"/>
                  </a:lnTo>
                  <a:lnTo>
                    <a:pt x="577236" y="170310"/>
                  </a:lnTo>
                  <a:lnTo>
                    <a:pt x="616136" y="147852"/>
                  </a:lnTo>
                  <a:lnTo>
                    <a:pt x="655943" y="126834"/>
                  </a:lnTo>
                  <a:lnTo>
                    <a:pt x="696622" y="107294"/>
                  </a:lnTo>
                  <a:lnTo>
                    <a:pt x="738137" y="89266"/>
                  </a:lnTo>
                  <a:lnTo>
                    <a:pt x="780452" y="72785"/>
                  </a:lnTo>
                  <a:lnTo>
                    <a:pt x="823533" y="57889"/>
                  </a:lnTo>
                  <a:lnTo>
                    <a:pt x="867343" y="44612"/>
                  </a:lnTo>
                  <a:lnTo>
                    <a:pt x="911847" y="32989"/>
                  </a:lnTo>
                  <a:lnTo>
                    <a:pt x="957010" y="23057"/>
                  </a:lnTo>
                  <a:lnTo>
                    <a:pt x="1002795" y="14852"/>
                  </a:lnTo>
                  <a:lnTo>
                    <a:pt x="1049167" y="8407"/>
                  </a:lnTo>
                  <a:lnTo>
                    <a:pt x="1096091" y="3760"/>
                  </a:lnTo>
                  <a:lnTo>
                    <a:pt x="1143530" y="946"/>
                  </a:lnTo>
                  <a:lnTo>
                    <a:pt x="1191450" y="0"/>
                  </a:lnTo>
                  <a:lnTo>
                    <a:pt x="1239370" y="946"/>
                  </a:lnTo>
                  <a:lnTo>
                    <a:pt x="1286809" y="3760"/>
                  </a:lnTo>
                  <a:lnTo>
                    <a:pt x="1333733" y="8407"/>
                  </a:lnTo>
                  <a:lnTo>
                    <a:pt x="1380105" y="14852"/>
                  </a:lnTo>
                  <a:lnTo>
                    <a:pt x="1425890" y="23057"/>
                  </a:lnTo>
                  <a:lnTo>
                    <a:pt x="1471053" y="32989"/>
                  </a:lnTo>
                  <a:lnTo>
                    <a:pt x="1515557" y="44612"/>
                  </a:lnTo>
                  <a:lnTo>
                    <a:pt x="1559367" y="57889"/>
                  </a:lnTo>
                  <a:lnTo>
                    <a:pt x="1602448" y="72785"/>
                  </a:lnTo>
                  <a:lnTo>
                    <a:pt x="1644763" y="89266"/>
                  </a:lnTo>
                  <a:lnTo>
                    <a:pt x="1686278" y="107294"/>
                  </a:lnTo>
                  <a:lnTo>
                    <a:pt x="1726957" y="126834"/>
                  </a:lnTo>
                  <a:lnTo>
                    <a:pt x="1766764" y="147852"/>
                  </a:lnTo>
                  <a:lnTo>
                    <a:pt x="1805664" y="170310"/>
                  </a:lnTo>
                  <a:lnTo>
                    <a:pt x="1843620" y="194175"/>
                  </a:lnTo>
                  <a:lnTo>
                    <a:pt x="1880598" y="219409"/>
                  </a:lnTo>
                  <a:lnTo>
                    <a:pt x="1916562" y="245978"/>
                  </a:lnTo>
                  <a:lnTo>
                    <a:pt x="1951476" y="273846"/>
                  </a:lnTo>
                  <a:lnTo>
                    <a:pt x="1985305" y="302978"/>
                  </a:lnTo>
                  <a:lnTo>
                    <a:pt x="2018012" y="333337"/>
                  </a:lnTo>
                  <a:lnTo>
                    <a:pt x="2049563" y="364888"/>
                  </a:lnTo>
                  <a:lnTo>
                    <a:pt x="2079922" y="397595"/>
                  </a:lnTo>
                  <a:lnTo>
                    <a:pt x="2109054" y="431424"/>
                  </a:lnTo>
                  <a:lnTo>
                    <a:pt x="2136922" y="466338"/>
                  </a:lnTo>
                  <a:lnTo>
                    <a:pt x="2163491" y="502302"/>
                  </a:lnTo>
                  <a:lnTo>
                    <a:pt x="2188725" y="539280"/>
                  </a:lnTo>
                  <a:lnTo>
                    <a:pt x="2212590" y="577236"/>
                  </a:lnTo>
                  <a:lnTo>
                    <a:pt x="2235048" y="616136"/>
                  </a:lnTo>
                  <a:lnTo>
                    <a:pt x="2256066" y="655943"/>
                  </a:lnTo>
                  <a:lnTo>
                    <a:pt x="2275606" y="696622"/>
                  </a:lnTo>
                  <a:lnTo>
                    <a:pt x="2293634" y="738137"/>
                  </a:lnTo>
                  <a:lnTo>
                    <a:pt x="2310115" y="780452"/>
                  </a:lnTo>
                  <a:lnTo>
                    <a:pt x="2325011" y="823533"/>
                  </a:lnTo>
                  <a:lnTo>
                    <a:pt x="2338288" y="867343"/>
                  </a:lnTo>
                  <a:lnTo>
                    <a:pt x="2349911" y="911847"/>
                  </a:lnTo>
                  <a:lnTo>
                    <a:pt x="2359843" y="957010"/>
                  </a:lnTo>
                  <a:lnTo>
                    <a:pt x="2368048" y="1002795"/>
                  </a:lnTo>
                  <a:lnTo>
                    <a:pt x="2374493" y="1049167"/>
                  </a:lnTo>
                  <a:lnTo>
                    <a:pt x="2379140" y="1096091"/>
                  </a:lnTo>
                  <a:lnTo>
                    <a:pt x="2381954" y="1143530"/>
                  </a:lnTo>
                  <a:lnTo>
                    <a:pt x="2382901" y="1191450"/>
                  </a:lnTo>
                  <a:lnTo>
                    <a:pt x="2381954" y="1239370"/>
                  </a:lnTo>
                  <a:lnTo>
                    <a:pt x="2379140" y="1286809"/>
                  </a:lnTo>
                  <a:lnTo>
                    <a:pt x="2374493" y="1333733"/>
                  </a:lnTo>
                  <a:lnTo>
                    <a:pt x="2368048" y="1380105"/>
                  </a:lnTo>
                  <a:lnTo>
                    <a:pt x="2359843" y="1425890"/>
                  </a:lnTo>
                  <a:lnTo>
                    <a:pt x="2349911" y="1471053"/>
                  </a:lnTo>
                  <a:lnTo>
                    <a:pt x="2338288" y="1515557"/>
                  </a:lnTo>
                  <a:lnTo>
                    <a:pt x="2325011" y="1559367"/>
                  </a:lnTo>
                  <a:lnTo>
                    <a:pt x="2310115" y="1602448"/>
                  </a:lnTo>
                  <a:lnTo>
                    <a:pt x="2293634" y="1644763"/>
                  </a:lnTo>
                  <a:lnTo>
                    <a:pt x="2275606" y="1686278"/>
                  </a:lnTo>
                  <a:lnTo>
                    <a:pt x="2256066" y="1726957"/>
                  </a:lnTo>
                  <a:lnTo>
                    <a:pt x="2235048" y="1766764"/>
                  </a:lnTo>
                  <a:lnTo>
                    <a:pt x="2212590" y="1805664"/>
                  </a:lnTo>
                  <a:lnTo>
                    <a:pt x="2188725" y="1843620"/>
                  </a:lnTo>
                  <a:lnTo>
                    <a:pt x="2163491" y="1880598"/>
                  </a:lnTo>
                  <a:lnTo>
                    <a:pt x="2136922" y="1916562"/>
                  </a:lnTo>
                  <a:lnTo>
                    <a:pt x="2109054" y="1951476"/>
                  </a:lnTo>
                  <a:lnTo>
                    <a:pt x="2079922" y="1985305"/>
                  </a:lnTo>
                  <a:lnTo>
                    <a:pt x="2049563" y="2018012"/>
                  </a:lnTo>
                  <a:lnTo>
                    <a:pt x="2018012" y="2049563"/>
                  </a:lnTo>
                  <a:lnTo>
                    <a:pt x="1985305" y="2079922"/>
                  </a:lnTo>
                  <a:lnTo>
                    <a:pt x="1951476" y="2109054"/>
                  </a:lnTo>
                  <a:lnTo>
                    <a:pt x="1916562" y="2136922"/>
                  </a:lnTo>
                  <a:lnTo>
                    <a:pt x="1880598" y="2163491"/>
                  </a:lnTo>
                  <a:lnTo>
                    <a:pt x="1843620" y="2188725"/>
                  </a:lnTo>
                  <a:lnTo>
                    <a:pt x="1805664" y="2212590"/>
                  </a:lnTo>
                  <a:lnTo>
                    <a:pt x="1766764" y="2235048"/>
                  </a:lnTo>
                  <a:lnTo>
                    <a:pt x="1726957" y="2256066"/>
                  </a:lnTo>
                  <a:lnTo>
                    <a:pt x="1686278" y="2275606"/>
                  </a:lnTo>
                  <a:lnTo>
                    <a:pt x="1644763" y="2293634"/>
                  </a:lnTo>
                  <a:lnTo>
                    <a:pt x="1602448" y="2310115"/>
                  </a:lnTo>
                  <a:lnTo>
                    <a:pt x="1559367" y="2325011"/>
                  </a:lnTo>
                  <a:lnTo>
                    <a:pt x="1515557" y="2338288"/>
                  </a:lnTo>
                  <a:lnTo>
                    <a:pt x="1471053" y="2349911"/>
                  </a:lnTo>
                  <a:lnTo>
                    <a:pt x="1425890" y="2359843"/>
                  </a:lnTo>
                  <a:lnTo>
                    <a:pt x="1380105" y="2368048"/>
                  </a:lnTo>
                  <a:lnTo>
                    <a:pt x="1333733" y="2374493"/>
                  </a:lnTo>
                  <a:lnTo>
                    <a:pt x="1286809" y="2379140"/>
                  </a:lnTo>
                  <a:lnTo>
                    <a:pt x="1239370" y="2381954"/>
                  </a:lnTo>
                  <a:lnTo>
                    <a:pt x="1191450" y="2382901"/>
                  </a:lnTo>
                  <a:lnTo>
                    <a:pt x="1143530" y="2381954"/>
                  </a:lnTo>
                  <a:lnTo>
                    <a:pt x="1096091" y="2379140"/>
                  </a:lnTo>
                  <a:lnTo>
                    <a:pt x="1049167" y="2374493"/>
                  </a:lnTo>
                  <a:lnTo>
                    <a:pt x="1002795" y="2368048"/>
                  </a:lnTo>
                  <a:lnTo>
                    <a:pt x="957010" y="2359843"/>
                  </a:lnTo>
                  <a:lnTo>
                    <a:pt x="911847" y="2349911"/>
                  </a:lnTo>
                  <a:lnTo>
                    <a:pt x="867343" y="2338288"/>
                  </a:lnTo>
                  <a:lnTo>
                    <a:pt x="823533" y="2325011"/>
                  </a:lnTo>
                  <a:lnTo>
                    <a:pt x="780452" y="2310115"/>
                  </a:lnTo>
                  <a:lnTo>
                    <a:pt x="738137" y="2293634"/>
                  </a:lnTo>
                  <a:lnTo>
                    <a:pt x="696622" y="2275606"/>
                  </a:lnTo>
                  <a:lnTo>
                    <a:pt x="655943" y="2256066"/>
                  </a:lnTo>
                  <a:lnTo>
                    <a:pt x="616136" y="2235048"/>
                  </a:lnTo>
                  <a:lnTo>
                    <a:pt x="577236" y="2212590"/>
                  </a:lnTo>
                  <a:lnTo>
                    <a:pt x="539280" y="2188725"/>
                  </a:lnTo>
                  <a:lnTo>
                    <a:pt x="502302" y="2163491"/>
                  </a:lnTo>
                  <a:lnTo>
                    <a:pt x="466338" y="2136922"/>
                  </a:lnTo>
                  <a:lnTo>
                    <a:pt x="431424" y="2109054"/>
                  </a:lnTo>
                  <a:lnTo>
                    <a:pt x="397595" y="2079922"/>
                  </a:lnTo>
                  <a:lnTo>
                    <a:pt x="364888" y="2049563"/>
                  </a:lnTo>
                  <a:lnTo>
                    <a:pt x="333337" y="2018012"/>
                  </a:lnTo>
                  <a:lnTo>
                    <a:pt x="302978" y="1985305"/>
                  </a:lnTo>
                  <a:lnTo>
                    <a:pt x="273846" y="1951476"/>
                  </a:lnTo>
                  <a:lnTo>
                    <a:pt x="245978" y="1916562"/>
                  </a:lnTo>
                  <a:lnTo>
                    <a:pt x="219409" y="1880598"/>
                  </a:lnTo>
                  <a:lnTo>
                    <a:pt x="194175" y="1843620"/>
                  </a:lnTo>
                  <a:lnTo>
                    <a:pt x="170310" y="1805664"/>
                  </a:lnTo>
                  <a:lnTo>
                    <a:pt x="147852" y="1766764"/>
                  </a:lnTo>
                  <a:lnTo>
                    <a:pt x="126834" y="1726957"/>
                  </a:lnTo>
                  <a:lnTo>
                    <a:pt x="107294" y="1686278"/>
                  </a:lnTo>
                  <a:lnTo>
                    <a:pt x="89266" y="1644763"/>
                  </a:lnTo>
                  <a:lnTo>
                    <a:pt x="72785" y="1602448"/>
                  </a:lnTo>
                  <a:lnTo>
                    <a:pt x="57889" y="1559367"/>
                  </a:lnTo>
                  <a:lnTo>
                    <a:pt x="44612" y="1515557"/>
                  </a:lnTo>
                  <a:lnTo>
                    <a:pt x="32989" y="1471053"/>
                  </a:lnTo>
                  <a:lnTo>
                    <a:pt x="23057" y="1425890"/>
                  </a:lnTo>
                  <a:lnTo>
                    <a:pt x="14852" y="1380105"/>
                  </a:lnTo>
                  <a:lnTo>
                    <a:pt x="8407" y="1333733"/>
                  </a:lnTo>
                  <a:lnTo>
                    <a:pt x="3760" y="1286809"/>
                  </a:lnTo>
                  <a:lnTo>
                    <a:pt x="946" y="1239370"/>
                  </a:lnTo>
                  <a:lnTo>
                    <a:pt x="0" y="119145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50117" y="1703193"/>
              <a:ext cx="1050925" cy="201295"/>
            </a:xfrm>
            <a:custGeom>
              <a:avLst/>
              <a:gdLst/>
              <a:ahLst/>
              <a:cxnLst/>
              <a:rect l="l" t="t" r="r" b="b"/>
              <a:pathLst>
                <a:path w="1050925" h="201294">
                  <a:moveTo>
                    <a:pt x="0" y="0"/>
                  </a:moveTo>
                  <a:lnTo>
                    <a:pt x="1050594" y="0"/>
                  </a:lnTo>
                  <a:lnTo>
                    <a:pt x="1050594" y="201002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60917" y="3589157"/>
              <a:ext cx="1040130" cy="179705"/>
            </a:xfrm>
            <a:custGeom>
              <a:avLst/>
              <a:gdLst/>
              <a:ahLst/>
              <a:cxnLst/>
              <a:rect l="l" t="t" r="r" b="b"/>
              <a:pathLst>
                <a:path w="1040129" h="179704">
                  <a:moveTo>
                    <a:pt x="0" y="179400"/>
                  </a:moveTo>
                  <a:lnTo>
                    <a:pt x="1039799" y="179400"/>
                  </a:lnTo>
                  <a:lnTo>
                    <a:pt x="1039799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43416" y="1671741"/>
              <a:ext cx="1040130" cy="179705"/>
            </a:xfrm>
            <a:custGeom>
              <a:avLst/>
              <a:gdLst/>
              <a:ahLst/>
              <a:cxnLst/>
              <a:rect l="l" t="t" r="r" b="b"/>
              <a:pathLst>
                <a:path w="1040129" h="179705">
                  <a:moveTo>
                    <a:pt x="1039799" y="0"/>
                  </a:moveTo>
                  <a:lnTo>
                    <a:pt x="0" y="0"/>
                  </a:lnTo>
                  <a:lnTo>
                    <a:pt x="0" y="17940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0657" y="1656207"/>
              <a:ext cx="2950646" cy="19655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734"/>
            <a:ext cx="9144000" cy="5140960"/>
            <a:chOff x="0" y="2734"/>
            <a:chExt cx="9144000" cy="51409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734"/>
              <a:ext cx="9144000" cy="27013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71754"/>
              <a:ext cx="9144000" cy="25717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6227" y="446344"/>
              <a:ext cx="1755267" cy="1755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53755" y="3871978"/>
              <a:ext cx="832726" cy="8327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350" y="148454"/>
              <a:ext cx="811377" cy="136030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520093" y="4106687"/>
            <a:ext cx="61036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7225" marR="5080" indent="-64516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3000" b="1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000" b="1" dirty="0">
                <a:solidFill>
                  <a:srgbClr val="FFFFFF"/>
                </a:solidFill>
                <a:latin typeface="Roboto"/>
                <a:cs typeface="Roboto"/>
              </a:rPr>
              <a:t>más</a:t>
            </a:r>
            <a:r>
              <a:rPr sz="3000" b="1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000" b="1" dirty="0">
                <a:solidFill>
                  <a:srgbClr val="FFFFFF"/>
                </a:solidFill>
                <a:latin typeface="Roboto"/>
                <a:cs typeface="Roboto"/>
              </a:rPr>
              <a:t>amplia</a:t>
            </a:r>
            <a:r>
              <a:rPr sz="3000" b="1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000" b="1" dirty="0">
                <a:solidFill>
                  <a:srgbClr val="FFFFFF"/>
                </a:solidFill>
                <a:latin typeface="Roboto"/>
                <a:cs typeface="Roboto"/>
              </a:rPr>
              <a:t>red</a:t>
            </a:r>
            <a:r>
              <a:rPr sz="3000" b="1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000" b="1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3000" b="1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000" b="1" dirty="0">
                <a:solidFill>
                  <a:srgbClr val="FFFFFF"/>
                </a:solidFill>
                <a:latin typeface="Roboto"/>
                <a:cs typeface="Roboto"/>
              </a:rPr>
              <a:t>Pantallas</a:t>
            </a:r>
            <a:r>
              <a:rPr sz="3000" b="1" spc="-25" dirty="0">
                <a:solidFill>
                  <a:srgbClr val="FFFFFF"/>
                </a:solidFill>
                <a:latin typeface="Roboto"/>
                <a:cs typeface="Roboto"/>
              </a:rPr>
              <a:t> Led </a:t>
            </a:r>
            <a:r>
              <a:rPr sz="3000" b="1" spc="-10" dirty="0">
                <a:solidFill>
                  <a:srgbClr val="FFFFFF"/>
                </a:solidFill>
                <a:latin typeface="Roboto"/>
                <a:cs typeface="Roboto"/>
              </a:rPr>
              <a:t>Instaladas</a:t>
            </a:r>
            <a:r>
              <a:rPr sz="3000" b="1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000" b="1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3000" b="1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000" b="1" dirty="0">
                <a:solidFill>
                  <a:srgbClr val="FFFFFF"/>
                </a:solidFill>
                <a:latin typeface="Roboto"/>
                <a:cs typeface="Roboto"/>
              </a:rPr>
              <a:t>toda</a:t>
            </a:r>
            <a:r>
              <a:rPr sz="3000" b="1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000" b="1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3000" b="1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Roboto"/>
                <a:cs typeface="Roboto"/>
              </a:rPr>
              <a:t>ciudad</a:t>
            </a:r>
            <a:endParaRPr sz="3000">
              <a:latin typeface="Roboto"/>
              <a:cs typeface="Roboto"/>
            </a:endParaRP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04000" y="270435"/>
            <a:ext cx="2552649" cy="50314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32305">
              <a:lnSpc>
                <a:spcPct val="100000"/>
              </a:lnSpc>
              <a:spcBef>
                <a:spcPts val="95"/>
              </a:spcBef>
            </a:pPr>
            <a:r>
              <a:rPr spc="-140" dirty="0"/>
              <a:t>Seculares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50610" y="1577769"/>
            <a:ext cx="653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0" dirty="0">
                <a:solidFill>
                  <a:srgbClr val="FFFFFF"/>
                </a:solidFill>
                <a:latin typeface="Tahoma"/>
                <a:cs typeface="Tahoma"/>
              </a:rPr>
              <a:t>Canal</a:t>
            </a:r>
            <a:r>
              <a:rPr sz="1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50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14989" y="1577769"/>
            <a:ext cx="767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0" dirty="0">
                <a:solidFill>
                  <a:srgbClr val="FFFFFF"/>
                </a:solidFill>
                <a:latin typeface="Tahoma"/>
                <a:cs typeface="Tahoma"/>
              </a:rPr>
              <a:t>Canal</a:t>
            </a:r>
            <a:r>
              <a:rPr sz="1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20" dirty="0">
                <a:solidFill>
                  <a:srgbClr val="FFFFFF"/>
                </a:solidFill>
                <a:latin typeface="Tahoma"/>
                <a:cs typeface="Tahoma"/>
              </a:rPr>
              <a:t>13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72276" y="3599507"/>
            <a:ext cx="1242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0" dirty="0">
                <a:solidFill>
                  <a:srgbClr val="FFFFFF"/>
                </a:solidFill>
                <a:latin typeface="Tahoma"/>
                <a:cs typeface="Tahoma"/>
              </a:rPr>
              <a:t>Canal</a:t>
            </a:r>
            <a:r>
              <a:rPr sz="1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Tahoma"/>
                <a:cs typeface="Tahoma"/>
              </a:rPr>
              <a:t>Antigua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302424" y="1540936"/>
            <a:ext cx="4481830" cy="2411730"/>
            <a:chOff x="2302424" y="1540936"/>
            <a:chExt cx="4481830" cy="2411730"/>
          </a:xfrm>
        </p:grpSpPr>
        <p:sp>
          <p:nvSpPr>
            <p:cNvPr id="9" name="object 9"/>
            <p:cNvSpPr/>
            <p:nvPr/>
          </p:nvSpPr>
          <p:spPr>
            <a:xfrm>
              <a:off x="3351749" y="1555224"/>
              <a:ext cx="2383155" cy="2383155"/>
            </a:xfrm>
            <a:custGeom>
              <a:avLst/>
              <a:gdLst/>
              <a:ahLst/>
              <a:cxnLst/>
              <a:rect l="l" t="t" r="r" b="b"/>
              <a:pathLst>
                <a:path w="2383154" h="2383154">
                  <a:moveTo>
                    <a:pt x="0" y="1191450"/>
                  </a:moveTo>
                  <a:lnTo>
                    <a:pt x="946" y="1143530"/>
                  </a:lnTo>
                  <a:lnTo>
                    <a:pt x="3760" y="1096091"/>
                  </a:lnTo>
                  <a:lnTo>
                    <a:pt x="8407" y="1049167"/>
                  </a:lnTo>
                  <a:lnTo>
                    <a:pt x="14852" y="1002795"/>
                  </a:lnTo>
                  <a:lnTo>
                    <a:pt x="23057" y="957010"/>
                  </a:lnTo>
                  <a:lnTo>
                    <a:pt x="32989" y="911847"/>
                  </a:lnTo>
                  <a:lnTo>
                    <a:pt x="44612" y="867343"/>
                  </a:lnTo>
                  <a:lnTo>
                    <a:pt x="57889" y="823533"/>
                  </a:lnTo>
                  <a:lnTo>
                    <a:pt x="72785" y="780452"/>
                  </a:lnTo>
                  <a:lnTo>
                    <a:pt x="89266" y="738137"/>
                  </a:lnTo>
                  <a:lnTo>
                    <a:pt x="107294" y="696622"/>
                  </a:lnTo>
                  <a:lnTo>
                    <a:pt x="126834" y="655943"/>
                  </a:lnTo>
                  <a:lnTo>
                    <a:pt x="147852" y="616136"/>
                  </a:lnTo>
                  <a:lnTo>
                    <a:pt x="170310" y="577236"/>
                  </a:lnTo>
                  <a:lnTo>
                    <a:pt x="194175" y="539280"/>
                  </a:lnTo>
                  <a:lnTo>
                    <a:pt x="219409" y="502302"/>
                  </a:lnTo>
                  <a:lnTo>
                    <a:pt x="245978" y="466338"/>
                  </a:lnTo>
                  <a:lnTo>
                    <a:pt x="273846" y="431424"/>
                  </a:lnTo>
                  <a:lnTo>
                    <a:pt x="302978" y="397595"/>
                  </a:lnTo>
                  <a:lnTo>
                    <a:pt x="333337" y="364888"/>
                  </a:lnTo>
                  <a:lnTo>
                    <a:pt x="364888" y="333337"/>
                  </a:lnTo>
                  <a:lnTo>
                    <a:pt x="397595" y="302978"/>
                  </a:lnTo>
                  <a:lnTo>
                    <a:pt x="431424" y="273846"/>
                  </a:lnTo>
                  <a:lnTo>
                    <a:pt x="466338" y="245978"/>
                  </a:lnTo>
                  <a:lnTo>
                    <a:pt x="502302" y="219409"/>
                  </a:lnTo>
                  <a:lnTo>
                    <a:pt x="539280" y="194175"/>
                  </a:lnTo>
                  <a:lnTo>
                    <a:pt x="577236" y="170310"/>
                  </a:lnTo>
                  <a:lnTo>
                    <a:pt x="616136" y="147852"/>
                  </a:lnTo>
                  <a:lnTo>
                    <a:pt x="655943" y="126834"/>
                  </a:lnTo>
                  <a:lnTo>
                    <a:pt x="696622" y="107294"/>
                  </a:lnTo>
                  <a:lnTo>
                    <a:pt x="738137" y="89266"/>
                  </a:lnTo>
                  <a:lnTo>
                    <a:pt x="780452" y="72785"/>
                  </a:lnTo>
                  <a:lnTo>
                    <a:pt x="823533" y="57889"/>
                  </a:lnTo>
                  <a:lnTo>
                    <a:pt x="867343" y="44612"/>
                  </a:lnTo>
                  <a:lnTo>
                    <a:pt x="911847" y="32989"/>
                  </a:lnTo>
                  <a:lnTo>
                    <a:pt x="957010" y="23057"/>
                  </a:lnTo>
                  <a:lnTo>
                    <a:pt x="1002795" y="14852"/>
                  </a:lnTo>
                  <a:lnTo>
                    <a:pt x="1049167" y="8407"/>
                  </a:lnTo>
                  <a:lnTo>
                    <a:pt x="1096091" y="3760"/>
                  </a:lnTo>
                  <a:lnTo>
                    <a:pt x="1143530" y="946"/>
                  </a:lnTo>
                  <a:lnTo>
                    <a:pt x="1191450" y="0"/>
                  </a:lnTo>
                  <a:lnTo>
                    <a:pt x="1239370" y="946"/>
                  </a:lnTo>
                  <a:lnTo>
                    <a:pt x="1286809" y="3760"/>
                  </a:lnTo>
                  <a:lnTo>
                    <a:pt x="1333733" y="8407"/>
                  </a:lnTo>
                  <a:lnTo>
                    <a:pt x="1380105" y="14852"/>
                  </a:lnTo>
                  <a:lnTo>
                    <a:pt x="1425890" y="23057"/>
                  </a:lnTo>
                  <a:lnTo>
                    <a:pt x="1471053" y="32989"/>
                  </a:lnTo>
                  <a:lnTo>
                    <a:pt x="1515557" y="44612"/>
                  </a:lnTo>
                  <a:lnTo>
                    <a:pt x="1559367" y="57889"/>
                  </a:lnTo>
                  <a:lnTo>
                    <a:pt x="1602448" y="72785"/>
                  </a:lnTo>
                  <a:lnTo>
                    <a:pt x="1644763" y="89266"/>
                  </a:lnTo>
                  <a:lnTo>
                    <a:pt x="1686278" y="107294"/>
                  </a:lnTo>
                  <a:lnTo>
                    <a:pt x="1726957" y="126834"/>
                  </a:lnTo>
                  <a:lnTo>
                    <a:pt x="1766764" y="147852"/>
                  </a:lnTo>
                  <a:lnTo>
                    <a:pt x="1805664" y="170310"/>
                  </a:lnTo>
                  <a:lnTo>
                    <a:pt x="1843620" y="194175"/>
                  </a:lnTo>
                  <a:lnTo>
                    <a:pt x="1880598" y="219409"/>
                  </a:lnTo>
                  <a:lnTo>
                    <a:pt x="1916562" y="245978"/>
                  </a:lnTo>
                  <a:lnTo>
                    <a:pt x="1951476" y="273846"/>
                  </a:lnTo>
                  <a:lnTo>
                    <a:pt x="1985305" y="302978"/>
                  </a:lnTo>
                  <a:lnTo>
                    <a:pt x="2018012" y="333337"/>
                  </a:lnTo>
                  <a:lnTo>
                    <a:pt x="2049563" y="364888"/>
                  </a:lnTo>
                  <a:lnTo>
                    <a:pt x="2079922" y="397595"/>
                  </a:lnTo>
                  <a:lnTo>
                    <a:pt x="2109054" y="431424"/>
                  </a:lnTo>
                  <a:lnTo>
                    <a:pt x="2136922" y="466338"/>
                  </a:lnTo>
                  <a:lnTo>
                    <a:pt x="2163491" y="502302"/>
                  </a:lnTo>
                  <a:lnTo>
                    <a:pt x="2188725" y="539280"/>
                  </a:lnTo>
                  <a:lnTo>
                    <a:pt x="2212590" y="577236"/>
                  </a:lnTo>
                  <a:lnTo>
                    <a:pt x="2235048" y="616136"/>
                  </a:lnTo>
                  <a:lnTo>
                    <a:pt x="2256066" y="655943"/>
                  </a:lnTo>
                  <a:lnTo>
                    <a:pt x="2275606" y="696622"/>
                  </a:lnTo>
                  <a:lnTo>
                    <a:pt x="2293634" y="738137"/>
                  </a:lnTo>
                  <a:lnTo>
                    <a:pt x="2310115" y="780452"/>
                  </a:lnTo>
                  <a:lnTo>
                    <a:pt x="2325011" y="823533"/>
                  </a:lnTo>
                  <a:lnTo>
                    <a:pt x="2338288" y="867343"/>
                  </a:lnTo>
                  <a:lnTo>
                    <a:pt x="2349911" y="911847"/>
                  </a:lnTo>
                  <a:lnTo>
                    <a:pt x="2359843" y="957010"/>
                  </a:lnTo>
                  <a:lnTo>
                    <a:pt x="2368048" y="1002795"/>
                  </a:lnTo>
                  <a:lnTo>
                    <a:pt x="2374493" y="1049167"/>
                  </a:lnTo>
                  <a:lnTo>
                    <a:pt x="2379140" y="1096091"/>
                  </a:lnTo>
                  <a:lnTo>
                    <a:pt x="2381954" y="1143530"/>
                  </a:lnTo>
                  <a:lnTo>
                    <a:pt x="2382901" y="1191450"/>
                  </a:lnTo>
                  <a:lnTo>
                    <a:pt x="2381954" y="1239370"/>
                  </a:lnTo>
                  <a:lnTo>
                    <a:pt x="2379140" y="1286809"/>
                  </a:lnTo>
                  <a:lnTo>
                    <a:pt x="2374493" y="1333733"/>
                  </a:lnTo>
                  <a:lnTo>
                    <a:pt x="2368048" y="1380105"/>
                  </a:lnTo>
                  <a:lnTo>
                    <a:pt x="2359843" y="1425890"/>
                  </a:lnTo>
                  <a:lnTo>
                    <a:pt x="2349911" y="1471053"/>
                  </a:lnTo>
                  <a:lnTo>
                    <a:pt x="2338288" y="1515557"/>
                  </a:lnTo>
                  <a:lnTo>
                    <a:pt x="2325011" y="1559367"/>
                  </a:lnTo>
                  <a:lnTo>
                    <a:pt x="2310115" y="1602448"/>
                  </a:lnTo>
                  <a:lnTo>
                    <a:pt x="2293634" y="1644763"/>
                  </a:lnTo>
                  <a:lnTo>
                    <a:pt x="2275606" y="1686278"/>
                  </a:lnTo>
                  <a:lnTo>
                    <a:pt x="2256066" y="1726957"/>
                  </a:lnTo>
                  <a:lnTo>
                    <a:pt x="2235048" y="1766764"/>
                  </a:lnTo>
                  <a:lnTo>
                    <a:pt x="2212590" y="1805664"/>
                  </a:lnTo>
                  <a:lnTo>
                    <a:pt x="2188725" y="1843620"/>
                  </a:lnTo>
                  <a:lnTo>
                    <a:pt x="2163491" y="1880598"/>
                  </a:lnTo>
                  <a:lnTo>
                    <a:pt x="2136922" y="1916562"/>
                  </a:lnTo>
                  <a:lnTo>
                    <a:pt x="2109054" y="1951476"/>
                  </a:lnTo>
                  <a:lnTo>
                    <a:pt x="2079922" y="1985305"/>
                  </a:lnTo>
                  <a:lnTo>
                    <a:pt x="2049563" y="2018012"/>
                  </a:lnTo>
                  <a:lnTo>
                    <a:pt x="2018012" y="2049563"/>
                  </a:lnTo>
                  <a:lnTo>
                    <a:pt x="1985305" y="2079922"/>
                  </a:lnTo>
                  <a:lnTo>
                    <a:pt x="1951476" y="2109054"/>
                  </a:lnTo>
                  <a:lnTo>
                    <a:pt x="1916562" y="2136922"/>
                  </a:lnTo>
                  <a:lnTo>
                    <a:pt x="1880598" y="2163491"/>
                  </a:lnTo>
                  <a:lnTo>
                    <a:pt x="1843620" y="2188725"/>
                  </a:lnTo>
                  <a:lnTo>
                    <a:pt x="1805664" y="2212590"/>
                  </a:lnTo>
                  <a:lnTo>
                    <a:pt x="1766764" y="2235048"/>
                  </a:lnTo>
                  <a:lnTo>
                    <a:pt x="1726957" y="2256066"/>
                  </a:lnTo>
                  <a:lnTo>
                    <a:pt x="1686278" y="2275606"/>
                  </a:lnTo>
                  <a:lnTo>
                    <a:pt x="1644763" y="2293634"/>
                  </a:lnTo>
                  <a:lnTo>
                    <a:pt x="1602448" y="2310115"/>
                  </a:lnTo>
                  <a:lnTo>
                    <a:pt x="1559367" y="2325011"/>
                  </a:lnTo>
                  <a:lnTo>
                    <a:pt x="1515557" y="2338288"/>
                  </a:lnTo>
                  <a:lnTo>
                    <a:pt x="1471053" y="2349911"/>
                  </a:lnTo>
                  <a:lnTo>
                    <a:pt x="1425890" y="2359843"/>
                  </a:lnTo>
                  <a:lnTo>
                    <a:pt x="1380105" y="2368048"/>
                  </a:lnTo>
                  <a:lnTo>
                    <a:pt x="1333733" y="2374493"/>
                  </a:lnTo>
                  <a:lnTo>
                    <a:pt x="1286809" y="2379140"/>
                  </a:lnTo>
                  <a:lnTo>
                    <a:pt x="1239370" y="2381954"/>
                  </a:lnTo>
                  <a:lnTo>
                    <a:pt x="1191450" y="2382901"/>
                  </a:lnTo>
                  <a:lnTo>
                    <a:pt x="1143530" y="2381954"/>
                  </a:lnTo>
                  <a:lnTo>
                    <a:pt x="1096091" y="2379140"/>
                  </a:lnTo>
                  <a:lnTo>
                    <a:pt x="1049167" y="2374493"/>
                  </a:lnTo>
                  <a:lnTo>
                    <a:pt x="1002795" y="2368048"/>
                  </a:lnTo>
                  <a:lnTo>
                    <a:pt x="957010" y="2359843"/>
                  </a:lnTo>
                  <a:lnTo>
                    <a:pt x="911847" y="2349911"/>
                  </a:lnTo>
                  <a:lnTo>
                    <a:pt x="867343" y="2338288"/>
                  </a:lnTo>
                  <a:lnTo>
                    <a:pt x="823533" y="2325011"/>
                  </a:lnTo>
                  <a:lnTo>
                    <a:pt x="780452" y="2310115"/>
                  </a:lnTo>
                  <a:lnTo>
                    <a:pt x="738137" y="2293634"/>
                  </a:lnTo>
                  <a:lnTo>
                    <a:pt x="696622" y="2275606"/>
                  </a:lnTo>
                  <a:lnTo>
                    <a:pt x="655943" y="2256066"/>
                  </a:lnTo>
                  <a:lnTo>
                    <a:pt x="616136" y="2235048"/>
                  </a:lnTo>
                  <a:lnTo>
                    <a:pt x="577236" y="2212590"/>
                  </a:lnTo>
                  <a:lnTo>
                    <a:pt x="539280" y="2188725"/>
                  </a:lnTo>
                  <a:lnTo>
                    <a:pt x="502302" y="2163491"/>
                  </a:lnTo>
                  <a:lnTo>
                    <a:pt x="466338" y="2136922"/>
                  </a:lnTo>
                  <a:lnTo>
                    <a:pt x="431424" y="2109054"/>
                  </a:lnTo>
                  <a:lnTo>
                    <a:pt x="397595" y="2079922"/>
                  </a:lnTo>
                  <a:lnTo>
                    <a:pt x="364888" y="2049563"/>
                  </a:lnTo>
                  <a:lnTo>
                    <a:pt x="333337" y="2018012"/>
                  </a:lnTo>
                  <a:lnTo>
                    <a:pt x="302978" y="1985305"/>
                  </a:lnTo>
                  <a:lnTo>
                    <a:pt x="273846" y="1951476"/>
                  </a:lnTo>
                  <a:lnTo>
                    <a:pt x="245978" y="1916562"/>
                  </a:lnTo>
                  <a:lnTo>
                    <a:pt x="219409" y="1880598"/>
                  </a:lnTo>
                  <a:lnTo>
                    <a:pt x="194175" y="1843620"/>
                  </a:lnTo>
                  <a:lnTo>
                    <a:pt x="170310" y="1805664"/>
                  </a:lnTo>
                  <a:lnTo>
                    <a:pt x="147852" y="1766764"/>
                  </a:lnTo>
                  <a:lnTo>
                    <a:pt x="126834" y="1726957"/>
                  </a:lnTo>
                  <a:lnTo>
                    <a:pt x="107294" y="1686278"/>
                  </a:lnTo>
                  <a:lnTo>
                    <a:pt x="89266" y="1644763"/>
                  </a:lnTo>
                  <a:lnTo>
                    <a:pt x="72785" y="1602448"/>
                  </a:lnTo>
                  <a:lnTo>
                    <a:pt x="57889" y="1559367"/>
                  </a:lnTo>
                  <a:lnTo>
                    <a:pt x="44612" y="1515557"/>
                  </a:lnTo>
                  <a:lnTo>
                    <a:pt x="32989" y="1471053"/>
                  </a:lnTo>
                  <a:lnTo>
                    <a:pt x="23057" y="1425890"/>
                  </a:lnTo>
                  <a:lnTo>
                    <a:pt x="14852" y="1380105"/>
                  </a:lnTo>
                  <a:lnTo>
                    <a:pt x="8407" y="1333733"/>
                  </a:lnTo>
                  <a:lnTo>
                    <a:pt x="3760" y="1286809"/>
                  </a:lnTo>
                  <a:lnTo>
                    <a:pt x="946" y="1239370"/>
                  </a:lnTo>
                  <a:lnTo>
                    <a:pt x="0" y="119145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50117" y="1703193"/>
              <a:ext cx="1050925" cy="201295"/>
            </a:xfrm>
            <a:custGeom>
              <a:avLst/>
              <a:gdLst/>
              <a:ahLst/>
              <a:cxnLst/>
              <a:rect l="l" t="t" r="r" b="b"/>
              <a:pathLst>
                <a:path w="1050925" h="201294">
                  <a:moveTo>
                    <a:pt x="0" y="0"/>
                  </a:moveTo>
                  <a:lnTo>
                    <a:pt x="1050594" y="0"/>
                  </a:lnTo>
                  <a:lnTo>
                    <a:pt x="1050594" y="201002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60918" y="3589157"/>
              <a:ext cx="1040130" cy="179705"/>
            </a:xfrm>
            <a:custGeom>
              <a:avLst/>
              <a:gdLst/>
              <a:ahLst/>
              <a:cxnLst/>
              <a:rect l="l" t="t" r="r" b="b"/>
              <a:pathLst>
                <a:path w="1040129" h="179704">
                  <a:moveTo>
                    <a:pt x="0" y="179400"/>
                  </a:moveTo>
                  <a:lnTo>
                    <a:pt x="1039799" y="179400"/>
                  </a:lnTo>
                  <a:lnTo>
                    <a:pt x="1039799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43416" y="1671741"/>
              <a:ext cx="1040130" cy="179705"/>
            </a:xfrm>
            <a:custGeom>
              <a:avLst/>
              <a:gdLst/>
              <a:ahLst/>
              <a:cxnLst/>
              <a:rect l="l" t="t" r="r" b="b"/>
              <a:pathLst>
                <a:path w="1040129" h="179705">
                  <a:moveTo>
                    <a:pt x="1039799" y="0"/>
                  </a:moveTo>
                  <a:lnTo>
                    <a:pt x="0" y="0"/>
                  </a:lnTo>
                  <a:lnTo>
                    <a:pt x="0" y="17940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0657" y="1656207"/>
              <a:ext cx="2950646" cy="196557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451403" y="3510158"/>
              <a:ext cx="1040130" cy="179705"/>
            </a:xfrm>
            <a:custGeom>
              <a:avLst/>
              <a:gdLst/>
              <a:ahLst/>
              <a:cxnLst/>
              <a:rect l="l" t="t" r="r" b="b"/>
              <a:pathLst>
                <a:path w="1040129" h="179704">
                  <a:moveTo>
                    <a:pt x="1039799" y="179400"/>
                  </a:moveTo>
                  <a:lnTo>
                    <a:pt x="0" y="17940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11949" y="2590314"/>
              <a:ext cx="1040130" cy="179705"/>
            </a:xfrm>
            <a:custGeom>
              <a:avLst/>
              <a:gdLst/>
              <a:ahLst/>
              <a:cxnLst/>
              <a:rect l="l" t="t" r="r" b="b"/>
              <a:pathLst>
                <a:path w="1040129" h="179705">
                  <a:moveTo>
                    <a:pt x="0" y="179400"/>
                  </a:moveTo>
                  <a:lnTo>
                    <a:pt x="1039799" y="179400"/>
                  </a:lnTo>
                  <a:lnTo>
                    <a:pt x="1039799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34650" y="2638993"/>
              <a:ext cx="1040130" cy="179705"/>
            </a:xfrm>
            <a:custGeom>
              <a:avLst/>
              <a:gdLst/>
              <a:ahLst/>
              <a:cxnLst/>
              <a:rect l="l" t="t" r="r" b="b"/>
              <a:pathLst>
                <a:path w="1040129" h="179705">
                  <a:moveTo>
                    <a:pt x="1039799" y="179400"/>
                  </a:moveTo>
                  <a:lnTo>
                    <a:pt x="0" y="17940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561525" y="3544287"/>
            <a:ext cx="1366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0" dirty="0">
                <a:solidFill>
                  <a:srgbClr val="FFFFFF"/>
                </a:solidFill>
                <a:latin typeface="Tahoma"/>
                <a:cs typeface="Tahoma"/>
              </a:rPr>
              <a:t>Canal</a:t>
            </a:r>
            <a:r>
              <a:rPr sz="1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225" dirty="0">
                <a:solidFill>
                  <a:srgbClr val="FFFFFF"/>
                </a:solidFill>
                <a:latin typeface="Tahoma"/>
                <a:cs typeface="Tahoma"/>
              </a:rPr>
              <a:t>Tv</a:t>
            </a:r>
            <a:r>
              <a:rPr sz="1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Tahoma"/>
                <a:cs typeface="Tahoma"/>
              </a:rPr>
              <a:t>Azteca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0039" y="2577236"/>
            <a:ext cx="1066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5" dirty="0">
                <a:solidFill>
                  <a:srgbClr val="FFFFFF"/>
                </a:solidFill>
                <a:latin typeface="Tahoma"/>
                <a:cs typeface="Tahoma"/>
              </a:rPr>
              <a:t>Guatevisión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93736" y="2667241"/>
            <a:ext cx="871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0" dirty="0">
                <a:solidFill>
                  <a:srgbClr val="FFFFFF"/>
                </a:solidFill>
                <a:latin typeface="Tahoma"/>
                <a:cs typeface="Tahoma"/>
              </a:rPr>
              <a:t>Vea</a:t>
            </a:r>
            <a:r>
              <a:rPr sz="18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Tahoma"/>
                <a:cs typeface="Tahoma"/>
              </a:rPr>
              <a:t>Canal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85314">
              <a:lnSpc>
                <a:spcPct val="100000"/>
              </a:lnSpc>
              <a:spcBef>
                <a:spcPts val="95"/>
              </a:spcBef>
            </a:pPr>
            <a:r>
              <a:rPr spc="-125" dirty="0"/>
              <a:t>Periódicos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148454"/>
            <a:ext cx="8211184" cy="4995545"/>
            <a:chOff x="0" y="148454"/>
            <a:chExt cx="8211184" cy="49955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350" y="148454"/>
              <a:ext cx="811377" cy="13603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98422"/>
              <a:ext cx="8210638" cy="37450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734"/>
            <a:ext cx="9144000" cy="5140960"/>
            <a:chOff x="0" y="2734"/>
            <a:chExt cx="9144000" cy="51409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734"/>
              <a:ext cx="9144000" cy="27013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71754"/>
              <a:ext cx="9144000" cy="25717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6227" y="446344"/>
              <a:ext cx="1755267" cy="1755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53755" y="3871978"/>
              <a:ext cx="832726" cy="83273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912596" y="296223"/>
            <a:ext cx="325627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Se</a:t>
            </a:r>
            <a:r>
              <a:rPr sz="16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tendrán</a:t>
            </a:r>
            <a:r>
              <a:rPr sz="1600" b="1" spc="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conferencias</a:t>
            </a:r>
            <a:r>
              <a:rPr sz="1600" b="1" spc="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6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prensa,</a:t>
            </a:r>
            <a:endParaRPr sz="160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53388" y="540063"/>
            <a:ext cx="301498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9060" marR="5080" indent="-86995" algn="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1600" b="1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visitas</a:t>
            </a:r>
            <a:r>
              <a:rPr sz="1600" b="1" spc="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a</a:t>
            </a:r>
            <a:r>
              <a:rPr sz="16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los</a:t>
            </a: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diferentes</a:t>
            </a:r>
            <a:r>
              <a:rPr sz="16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medios,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programas</a:t>
            </a:r>
            <a:r>
              <a:rPr sz="16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16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horarios.</a:t>
            </a:r>
            <a:r>
              <a:rPr sz="1600" b="1" spc="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Ya</a:t>
            </a:r>
            <a:r>
              <a:rPr sz="16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el</a:t>
            </a:r>
            <a:r>
              <a:rPr sz="1600" b="1" spc="-25" dirty="0">
                <a:solidFill>
                  <a:srgbClr val="FFFFFF"/>
                </a:solidFill>
                <a:latin typeface="Roboto"/>
                <a:cs typeface="Roboto"/>
              </a:rPr>
              <a:t> año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pasado se</a:t>
            </a:r>
            <a:r>
              <a:rPr sz="16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estableció</a:t>
            </a:r>
            <a:r>
              <a:rPr sz="16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16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Roboto"/>
                <a:cs typeface="Roboto"/>
              </a:rPr>
              <a:t>buena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comunicación</a:t>
            </a: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con</a:t>
            </a:r>
            <a:r>
              <a:rPr sz="1600" b="1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Roboto"/>
                <a:cs typeface="Roboto"/>
              </a:rPr>
              <a:t>ellos</a:t>
            </a:r>
            <a:endParaRPr sz="1600">
              <a:latin typeface="Roboto"/>
              <a:cs typeface="Roboto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89334" y="102524"/>
            <a:ext cx="30854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latin typeface="Roboto"/>
                <a:cs typeface="Roboto"/>
              </a:rPr>
              <a:t>Medios</a:t>
            </a:r>
            <a:r>
              <a:rPr sz="3000" b="1" spc="10" dirty="0">
                <a:latin typeface="Roboto"/>
                <a:cs typeface="Roboto"/>
              </a:rPr>
              <a:t> </a:t>
            </a:r>
            <a:r>
              <a:rPr sz="3000" b="1" spc="-10" dirty="0">
                <a:latin typeface="Roboto"/>
                <a:cs typeface="Roboto"/>
              </a:rPr>
              <a:t>Seculares</a:t>
            </a:r>
            <a:endParaRPr sz="30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08824" y="1453477"/>
            <a:ext cx="29305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90" dirty="0"/>
              <a:t>¿Quiénes</a:t>
            </a:r>
            <a:r>
              <a:rPr spc="-265" dirty="0"/>
              <a:t> </a:t>
            </a:r>
            <a:r>
              <a:rPr spc="-85" dirty="0"/>
              <a:t>Participan?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3857625" cy="5143500"/>
            <a:chOff x="0" y="0"/>
            <a:chExt cx="3857625" cy="51435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857624" cy="5143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350" y="148454"/>
              <a:ext cx="811377" cy="13603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100978" y="2055593"/>
            <a:ext cx="329565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4825" marR="5080" indent="-492759" algn="r">
              <a:lnSpc>
                <a:spcPct val="100000"/>
              </a:lnSpc>
              <a:spcBef>
                <a:spcPts val="95"/>
              </a:spcBef>
            </a:pPr>
            <a:r>
              <a:rPr sz="1600" spc="-90" dirty="0">
                <a:solidFill>
                  <a:srgbClr val="FFFFFF"/>
                </a:solidFill>
                <a:latin typeface="Tahoma"/>
                <a:cs typeface="Tahoma"/>
              </a:rPr>
              <a:t>Iglesias,</a:t>
            </a:r>
            <a:r>
              <a:rPr sz="16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Tahoma"/>
                <a:cs typeface="Tahoma"/>
              </a:rPr>
              <a:t>Ministerios,</a:t>
            </a:r>
            <a:r>
              <a:rPr sz="16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110" dirty="0">
                <a:solidFill>
                  <a:srgbClr val="FFFFFF"/>
                </a:solidFill>
                <a:latin typeface="Tahoma"/>
                <a:cs typeface="Tahoma"/>
              </a:rPr>
              <a:t>Colegios,</a:t>
            </a:r>
            <a:r>
              <a:rPr sz="16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130" dirty="0">
                <a:solidFill>
                  <a:srgbClr val="FFFFFF"/>
                </a:solidFill>
                <a:latin typeface="Tahoma"/>
                <a:cs typeface="Tahoma"/>
              </a:rPr>
              <a:t>Empresas </a:t>
            </a:r>
            <a:r>
              <a:rPr sz="1600" spc="-60" dirty="0">
                <a:solidFill>
                  <a:srgbClr val="FFFFFF"/>
                </a:solidFill>
                <a:latin typeface="Tahoma"/>
                <a:cs typeface="Tahoma"/>
              </a:rPr>
              <a:t>y </a:t>
            </a:r>
            <a:r>
              <a:rPr sz="1600" spc="-105" dirty="0">
                <a:solidFill>
                  <a:srgbClr val="FFFFFF"/>
                </a:solidFill>
                <a:latin typeface="Tahoma"/>
                <a:cs typeface="Tahoma"/>
              </a:rPr>
              <a:t>personas</a:t>
            </a:r>
            <a:r>
              <a:rPr sz="16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125" dirty="0">
                <a:solidFill>
                  <a:srgbClr val="FFFFFF"/>
                </a:solidFill>
                <a:latin typeface="Tahoma"/>
                <a:cs typeface="Tahoma"/>
              </a:rPr>
              <a:t>que</a:t>
            </a:r>
            <a:r>
              <a:rPr sz="16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Tahoma"/>
                <a:cs typeface="Tahoma"/>
              </a:rPr>
              <a:t>creen</a:t>
            </a:r>
            <a:r>
              <a:rPr sz="1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11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600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Tahoma"/>
                <a:cs typeface="Tahoma"/>
              </a:rPr>
              <a:t>confiesan</a:t>
            </a:r>
            <a:r>
              <a:rPr sz="1600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ahoma"/>
                <a:cs typeface="Tahoma"/>
              </a:rPr>
              <a:t>que</a:t>
            </a:r>
            <a:endParaRPr sz="16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</a:pPr>
            <a:r>
              <a:rPr sz="1600" spc="-65" dirty="0">
                <a:solidFill>
                  <a:srgbClr val="FFFFFF"/>
                </a:solidFill>
                <a:latin typeface="Tahoma"/>
                <a:cs typeface="Tahoma"/>
              </a:rPr>
              <a:t>Jesucristo</a:t>
            </a:r>
            <a:r>
              <a:rPr sz="1600" spc="-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100" dirty="0">
                <a:solidFill>
                  <a:srgbClr val="FFFFFF"/>
                </a:solidFill>
                <a:latin typeface="Tahoma"/>
                <a:cs typeface="Tahoma"/>
              </a:rPr>
              <a:t>es</a:t>
            </a:r>
            <a:r>
              <a:rPr sz="16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Tahoma"/>
                <a:cs typeface="Tahoma"/>
              </a:rPr>
              <a:t>el</a:t>
            </a:r>
            <a:r>
              <a:rPr sz="16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Señor.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9055">
              <a:lnSpc>
                <a:spcPct val="100000"/>
              </a:lnSpc>
              <a:spcBef>
                <a:spcPts val="95"/>
              </a:spcBef>
            </a:pPr>
            <a:r>
              <a:rPr spc="-245" dirty="0"/>
              <a:t>¿Cómo</a:t>
            </a:r>
            <a:r>
              <a:rPr spc="-305" dirty="0"/>
              <a:t> </a:t>
            </a:r>
            <a:r>
              <a:rPr spc="-65" dirty="0"/>
              <a:t>participar?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48598" y="2912488"/>
            <a:ext cx="186690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8910" algn="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Elaborando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carrozas, materiales</a:t>
            </a:r>
            <a:r>
              <a:rPr sz="1400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alusivos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a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Marcha: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banderines, globos,</a:t>
            </a:r>
            <a:r>
              <a:rPr sz="140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cintas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para</a:t>
            </a:r>
            <a:r>
              <a:rPr sz="140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los</a:t>
            </a:r>
            <a:endParaRPr sz="1400">
              <a:latin typeface="Roboto"/>
              <a:cs typeface="Roboto"/>
            </a:endParaRPr>
          </a:p>
          <a:p>
            <a:pPr marR="5715" algn="r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carros.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03470" y="1450184"/>
            <a:ext cx="14719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Compartiendo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 la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noticia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e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 invitando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1400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sus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redes sociales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y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plataformas.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34217" y="1798420"/>
            <a:ext cx="16014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0059" marR="5080" indent="-467995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Participando</a:t>
            </a:r>
            <a:r>
              <a:rPr sz="1400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con</a:t>
            </a:r>
            <a:r>
              <a:rPr sz="1400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su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Congregación</a:t>
            </a:r>
            <a:endParaRPr sz="1400">
              <a:latin typeface="Roboto"/>
              <a:cs typeface="Robo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75367" y="1481970"/>
            <a:ext cx="2049780" cy="2097405"/>
            <a:chOff x="3575367" y="1481970"/>
            <a:chExt cx="2049780" cy="2097405"/>
          </a:xfrm>
        </p:grpSpPr>
        <p:sp>
          <p:nvSpPr>
            <p:cNvPr id="8" name="object 8"/>
            <p:cNvSpPr/>
            <p:nvPr/>
          </p:nvSpPr>
          <p:spPr>
            <a:xfrm>
              <a:off x="3882149" y="188595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0" y="685800"/>
                  </a:moveTo>
                  <a:lnTo>
                    <a:pt x="1721" y="636823"/>
                  </a:lnTo>
                  <a:lnTo>
                    <a:pt x="6810" y="588776"/>
                  </a:lnTo>
                  <a:lnTo>
                    <a:pt x="15149" y="541774"/>
                  </a:lnTo>
                  <a:lnTo>
                    <a:pt x="26622" y="495934"/>
                  </a:lnTo>
                  <a:lnTo>
                    <a:pt x="41114" y="451371"/>
                  </a:lnTo>
                  <a:lnTo>
                    <a:pt x="58508" y="408202"/>
                  </a:lnTo>
                  <a:lnTo>
                    <a:pt x="78688" y="366542"/>
                  </a:lnTo>
                  <a:lnTo>
                    <a:pt x="101539" y="326508"/>
                  </a:lnTo>
                  <a:lnTo>
                    <a:pt x="126943" y="288216"/>
                  </a:lnTo>
                  <a:lnTo>
                    <a:pt x="154786" y="251782"/>
                  </a:lnTo>
                  <a:lnTo>
                    <a:pt x="184951" y="217321"/>
                  </a:lnTo>
                  <a:lnTo>
                    <a:pt x="217321" y="184951"/>
                  </a:lnTo>
                  <a:lnTo>
                    <a:pt x="251782" y="154786"/>
                  </a:lnTo>
                  <a:lnTo>
                    <a:pt x="288216" y="126943"/>
                  </a:lnTo>
                  <a:lnTo>
                    <a:pt x="326508" y="101539"/>
                  </a:lnTo>
                  <a:lnTo>
                    <a:pt x="366542" y="78688"/>
                  </a:lnTo>
                  <a:lnTo>
                    <a:pt x="408202" y="58508"/>
                  </a:lnTo>
                  <a:lnTo>
                    <a:pt x="451371" y="41114"/>
                  </a:lnTo>
                  <a:lnTo>
                    <a:pt x="495934" y="26622"/>
                  </a:lnTo>
                  <a:lnTo>
                    <a:pt x="541774" y="15149"/>
                  </a:lnTo>
                  <a:lnTo>
                    <a:pt x="588776" y="6810"/>
                  </a:lnTo>
                  <a:lnTo>
                    <a:pt x="636823" y="1721"/>
                  </a:lnTo>
                  <a:lnTo>
                    <a:pt x="685800" y="0"/>
                  </a:lnTo>
                  <a:lnTo>
                    <a:pt x="734776" y="1721"/>
                  </a:lnTo>
                  <a:lnTo>
                    <a:pt x="782823" y="6810"/>
                  </a:lnTo>
                  <a:lnTo>
                    <a:pt x="829825" y="15149"/>
                  </a:lnTo>
                  <a:lnTo>
                    <a:pt x="875665" y="26622"/>
                  </a:lnTo>
                  <a:lnTo>
                    <a:pt x="920228" y="41114"/>
                  </a:lnTo>
                  <a:lnTo>
                    <a:pt x="963397" y="58508"/>
                  </a:lnTo>
                  <a:lnTo>
                    <a:pt x="1005057" y="78688"/>
                  </a:lnTo>
                  <a:lnTo>
                    <a:pt x="1045091" y="101539"/>
                  </a:lnTo>
                  <a:lnTo>
                    <a:pt x="1083383" y="126943"/>
                  </a:lnTo>
                  <a:lnTo>
                    <a:pt x="1119817" y="154786"/>
                  </a:lnTo>
                  <a:lnTo>
                    <a:pt x="1154278" y="184951"/>
                  </a:lnTo>
                  <a:lnTo>
                    <a:pt x="1186648" y="217321"/>
                  </a:lnTo>
                  <a:lnTo>
                    <a:pt x="1216813" y="251782"/>
                  </a:lnTo>
                  <a:lnTo>
                    <a:pt x="1244656" y="288216"/>
                  </a:lnTo>
                  <a:lnTo>
                    <a:pt x="1270060" y="326508"/>
                  </a:lnTo>
                  <a:lnTo>
                    <a:pt x="1292911" y="366542"/>
                  </a:lnTo>
                  <a:lnTo>
                    <a:pt x="1313091" y="408202"/>
                  </a:lnTo>
                  <a:lnTo>
                    <a:pt x="1330485" y="451371"/>
                  </a:lnTo>
                  <a:lnTo>
                    <a:pt x="1344977" y="495934"/>
                  </a:lnTo>
                  <a:lnTo>
                    <a:pt x="1356450" y="541774"/>
                  </a:lnTo>
                  <a:lnTo>
                    <a:pt x="1364789" y="588776"/>
                  </a:lnTo>
                  <a:lnTo>
                    <a:pt x="1369878" y="636823"/>
                  </a:lnTo>
                  <a:lnTo>
                    <a:pt x="1371600" y="685800"/>
                  </a:lnTo>
                  <a:lnTo>
                    <a:pt x="1369878" y="734776"/>
                  </a:lnTo>
                  <a:lnTo>
                    <a:pt x="1364789" y="782823"/>
                  </a:lnTo>
                  <a:lnTo>
                    <a:pt x="1356450" y="829825"/>
                  </a:lnTo>
                  <a:lnTo>
                    <a:pt x="1344977" y="875665"/>
                  </a:lnTo>
                  <a:lnTo>
                    <a:pt x="1330485" y="920228"/>
                  </a:lnTo>
                  <a:lnTo>
                    <a:pt x="1313091" y="963397"/>
                  </a:lnTo>
                  <a:lnTo>
                    <a:pt x="1292911" y="1005057"/>
                  </a:lnTo>
                  <a:lnTo>
                    <a:pt x="1270060" y="1045091"/>
                  </a:lnTo>
                  <a:lnTo>
                    <a:pt x="1244656" y="1083383"/>
                  </a:lnTo>
                  <a:lnTo>
                    <a:pt x="1216813" y="1119817"/>
                  </a:lnTo>
                  <a:lnTo>
                    <a:pt x="1186648" y="1154278"/>
                  </a:lnTo>
                  <a:lnTo>
                    <a:pt x="1154278" y="1186648"/>
                  </a:lnTo>
                  <a:lnTo>
                    <a:pt x="1119817" y="1216813"/>
                  </a:lnTo>
                  <a:lnTo>
                    <a:pt x="1083383" y="1244656"/>
                  </a:lnTo>
                  <a:lnTo>
                    <a:pt x="1045091" y="1270060"/>
                  </a:lnTo>
                  <a:lnTo>
                    <a:pt x="1005057" y="1292911"/>
                  </a:lnTo>
                  <a:lnTo>
                    <a:pt x="963397" y="1313091"/>
                  </a:lnTo>
                  <a:lnTo>
                    <a:pt x="920228" y="1330485"/>
                  </a:lnTo>
                  <a:lnTo>
                    <a:pt x="875665" y="1344977"/>
                  </a:lnTo>
                  <a:lnTo>
                    <a:pt x="829825" y="1356450"/>
                  </a:lnTo>
                  <a:lnTo>
                    <a:pt x="782823" y="1364789"/>
                  </a:lnTo>
                  <a:lnTo>
                    <a:pt x="734776" y="1369878"/>
                  </a:lnTo>
                  <a:lnTo>
                    <a:pt x="685800" y="1371600"/>
                  </a:lnTo>
                  <a:lnTo>
                    <a:pt x="636823" y="1369878"/>
                  </a:lnTo>
                  <a:lnTo>
                    <a:pt x="588776" y="1364789"/>
                  </a:lnTo>
                  <a:lnTo>
                    <a:pt x="541774" y="1356450"/>
                  </a:lnTo>
                  <a:lnTo>
                    <a:pt x="495934" y="1344977"/>
                  </a:lnTo>
                  <a:lnTo>
                    <a:pt x="451371" y="1330485"/>
                  </a:lnTo>
                  <a:lnTo>
                    <a:pt x="408202" y="1313091"/>
                  </a:lnTo>
                  <a:lnTo>
                    <a:pt x="366542" y="1292911"/>
                  </a:lnTo>
                  <a:lnTo>
                    <a:pt x="326508" y="1270060"/>
                  </a:lnTo>
                  <a:lnTo>
                    <a:pt x="288216" y="1244656"/>
                  </a:lnTo>
                  <a:lnTo>
                    <a:pt x="251782" y="1216813"/>
                  </a:lnTo>
                  <a:lnTo>
                    <a:pt x="217321" y="1186648"/>
                  </a:lnTo>
                  <a:lnTo>
                    <a:pt x="184951" y="1154278"/>
                  </a:lnTo>
                  <a:lnTo>
                    <a:pt x="154786" y="1119817"/>
                  </a:lnTo>
                  <a:lnTo>
                    <a:pt x="126943" y="1083383"/>
                  </a:lnTo>
                  <a:lnTo>
                    <a:pt x="101539" y="1045091"/>
                  </a:lnTo>
                  <a:lnTo>
                    <a:pt x="78688" y="1005057"/>
                  </a:lnTo>
                  <a:lnTo>
                    <a:pt x="58508" y="963397"/>
                  </a:lnTo>
                  <a:lnTo>
                    <a:pt x="41114" y="920228"/>
                  </a:lnTo>
                  <a:lnTo>
                    <a:pt x="26622" y="875665"/>
                  </a:lnTo>
                  <a:lnTo>
                    <a:pt x="15149" y="829825"/>
                  </a:lnTo>
                  <a:lnTo>
                    <a:pt x="6810" y="782823"/>
                  </a:lnTo>
                  <a:lnTo>
                    <a:pt x="1721" y="734776"/>
                  </a:lnTo>
                  <a:lnTo>
                    <a:pt x="0" y="68580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3884" y="1928168"/>
              <a:ext cx="760856" cy="8588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4526" y="1481970"/>
              <a:ext cx="1249411" cy="12494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75367" y="2354770"/>
              <a:ext cx="1084630" cy="1224368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361857" y="2801014"/>
            <a:ext cx="145415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Carteles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 mantas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que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con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colores vivos,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alegres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y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atractivos,</a:t>
            </a:r>
            <a:endParaRPr sz="1400">
              <a:latin typeface="Roboto"/>
              <a:cs typeface="Roboto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59999" y="2609143"/>
            <a:ext cx="760855" cy="85887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560309" y="4359748"/>
            <a:ext cx="62001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95" dirty="0">
                <a:solidFill>
                  <a:srgbClr val="FFFFFF"/>
                </a:solidFill>
                <a:latin typeface="Tahoma"/>
                <a:cs typeface="Tahoma"/>
              </a:rPr>
              <a:t>Todo</a:t>
            </a:r>
            <a:r>
              <a:rPr sz="2800" spc="-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Tahoma"/>
                <a:cs typeface="Tahoma"/>
              </a:rPr>
              <a:t>lo</a:t>
            </a:r>
            <a:r>
              <a:rPr sz="2800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15" dirty="0">
                <a:solidFill>
                  <a:srgbClr val="FFFFFF"/>
                </a:solidFill>
                <a:latin typeface="Tahoma"/>
                <a:cs typeface="Tahoma"/>
              </a:rPr>
              <a:t>que</a:t>
            </a:r>
            <a:r>
              <a:rPr sz="2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45" dirty="0">
                <a:solidFill>
                  <a:srgbClr val="FFFFFF"/>
                </a:solidFill>
                <a:latin typeface="Tahoma"/>
                <a:cs typeface="Tahoma"/>
              </a:rPr>
              <a:t>exalte</a:t>
            </a:r>
            <a:r>
              <a:rPr sz="2800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Tahoma"/>
                <a:cs typeface="Tahoma"/>
              </a:rPr>
              <a:t>el</a:t>
            </a:r>
            <a:r>
              <a:rPr sz="2800" spc="-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00" dirty="0">
                <a:solidFill>
                  <a:srgbClr val="FFFFFF"/>
                </a:solidFill>
                <a:latin typeface="Tahoma"/>
                <a:cs typeface="Tahoma"/>
              </a:rPr>
              <a:t>nombre</a:t>
            </a:r>
            <a:r>
              <a:rPr sz="2800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35" dirty="0">
                <a:solidFill>
                  <a:srgbClr val="FFFFFF"/>
                </a:solidFill>
                <a:latin typeface="Tahoma"/>
                <a:cs typeface="Tahoma"/>
              </a:rPr>
              <a:t>del</a:t>
            </a:r>
            <a:r>
              <a:rPr sz="28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90" dirty="0">
                <a:solidFill>
                  <a:srgbClr val="FFFFFF"/>
                </a:solidFill>
                <a:latin typeface="Tahoma"/>
                <a:cs typeface="Tahoma"/>
              </a:rPr>
              <a:t>Señor</a:t>
            </a:r>
            <a:r>
              <a:rPr sz="2800" spc="-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5" dirty="0">
                <a:solidFill>
                  <a:srgbClr val="FFFFFF"/>
                </a:solidFill>
                <a:latin typeface="Tahoma"/>
                <a:cs typeface="Tahoma"/>
              </a:rPr>
              <a:t>Jesús.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311100" y="2381578"/>
            <a:ext cx="3053080" cy="949325"/>
          </a:xfrm>
          <a:custGeom>
            <a:avLst/>
            <a:gdLst/>
            <a:ahLst/>
            <a:cxnLst/>
            <a:rect l="l" t="t" r="r" b="b"/>
            <a:pathLst>
              <a:path w="3053079" h="949325">
                <a:moveTo>
                  <a:pt x="0" y="158178"/>
                </a:moveTo>
                <a:lnTo>
                  <a:pt x="8063" y="108180"/>
                </a:lnTo>
                <a:lnTo>
                  <a:pt x="30518" y="64758"/>
                </a:lnTo>
                <a:lnTo>
                  <a:pt x="64758" y="30518"/>
                </a:lnTo>
                <a:lnTo>
                  <a:pt x="108180" y="8063"/>
                </a:lnTo>
                <a:lnTo>
                  <a:pt x="158178" y="0"/>
                </a:lnTo>
                <a:lnTo>
                  <a:pt x="2894622" y="0"/>
                </a:lnTo>
                <a:lnTo>
                  <a:pt x="2944620" y="8063"/>
                </a:lnTo>
                <a:lnTo>
                  <a:pt x="2988041" y="30518"/>
                </a:lnTo>
                <a:lnTo>
                  <a:pt x="3022282" y="64758"/>
                </a:lnTo>
                <a:lnTo>
                  <a:pt x="3044736" y="108180"/>
                </a:lnTo>
                <a:lnTo>
                  <a:pt x="3052800" y="158178"/>
                </a:lnTo>
                <a:lnTo>
                  <a:pt x="3052800" y="790854"/>
                </a:lnTo>
                <a:lnTo>
                  <a:pt x="3044736" y="840852"/>
                </a:lnTo>
                <a:lnTo>
                  <a:pt x="3022282" y="884274"/>
                </a:lnTo>
                <a:lnTo>
                  <a:pt x="2988041" y="918514"/>
                </a:lnTo>
                <a:lnTo>
                  <a:pt x="2944620" y="940969"/>
                </a:lnTo>
                <a:lnTo>
                  <a:pt x="2894622" y="949032"/>
                </a:lnTo>
                <a:lnTo>
                  <a:pt x="158178" y="949032"/>
                </a:lnTo>
                <a:lnTo>
                  <a:pt x="108180" y="940969"/>
                </a:lnTo>
                <a:lnTo>
                  <a:pt x="64758" y="918514"/>
                </a:lnTo>
                <a:lnTo>
                  <a:pt x="30518" y="884274"/>
                </a:lnTo>
                <a:lnTo>
                  <a:pt x="8063" y="840852"/>
                </a:lnTo>
                <a:lnTo>
                  <a:pt x="0" y="790854"/>
                </a:lnTo>
                <a:lnTo>
                  <a:pt x="0" y="15817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8575" y="2443400"/>
            <a:ext cx="3053080" cy="840740"/>
          </a:xfrm>
          <a:custGeom>
            <a:avLst/>
            <a:gdLst/>
            <a:ahLst/>
            <a:cxnLst/>
            <a:rect l="l" t="t" r="r" b="b"/>
            <a:pathLst>
              <a:path w="3053079" h="840739">
                <a:moveTo>
                  <a:pt x="0" y="140106"/>
                </a:moveTo>
                <a:lnTo>
                  <a:pt x="7142" y="95820"/>
                </a:lnTo>
                <a:lnTo>
                  <a:pt x="27031" y="57360"/>
                </a:lnTo>
                <a:lnTo>
                  <a:pt x="57360" y="27031"/>
                </a:lnTo>
                <a:lnTo>
                  <a:pt x="95820" y="7142"/>
                </a:lnTo>
                <a:lnTo>
                  <a:pt x="140106" y="0"/>
                </a:lnTo>
                <a:lnTo>
                  <a:pt x="2912694" y="0"/>
                </a:lnTo>
                <a:lnTo>
                  <a:pt x="2956979" y="7142"/>
                </a:lnTo>
                <a:lnTo>
                  <a:pt x="2995440" y="27031"/>
                </a:lnTo>
                <a:lnTo>
                  <a:pt x="3025768" y="57360"/>
                </a:lnTo>
                <a:lnTo>
                  <a:pt x="3045658" y="95820"/>
                </a:lnTo>
                <a:lnTo>
                  <a:pt x="3052800" y="140106"/>
                </a:lnTo>
                <a:lnTo>
                  <a:pt x="3052800" y="700493"/>
                </a:lnTo>
                <a:lnTo>
                  <a:pt x="3045658" y="744779"/>
                </a:lnTo>
                <a:lnTo>
                  <a:pt x="3025768" y="783239"/>
                </a:lnTo>
                <a:lnTo>
                  <a:pt x="2995440" y="813568"/>
                </a:lnTo>
                <a:lnTo>
                  <a:pt x="2956979" y="833457"/>
                </a:lnTo>
                <a:lnTo>
                  <a:pt x="2912694" y="840600"/>
                </a:lnTo>
                <a:lnTo>
                  <a:pt x="140106" y="840600"/>
                </a:lnTo>
                <a:lnTo>
                  <a:pt x="95820" y="833457"/>
                </a:lnTo>
                <a:lnTo>
                  <a:pt x="57360" y="813568"/>
                </a:lnTo>
                <a:lnTo>
                  <a:pt x="27031" y="783239"/>
                </a:lnTo>
                <a:lnTo>
                  <a:pt x="7142" y="744779"/>
                </a:lnTo>
                <a:lnTo>
                  <a:pt x="0" y="700493"/>
                </a:lnTo>
                <a:lnTo>
                  <a:pt x="0" y="1401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27760">
              <a:lnSpc>
                <a:spcPct val="100000"/>
              </a:lnSpc>
              <a:spcBef>
                <a:spcPts val="95"/>
              </a:spcBef>
            </a:pPr>
            <a:r>
              <a:rPr spc="-320" dirty="0"/>
              <a:t>En</a:t>
            </a:r>
            <a:r>
              <a:rPr spc="-330" dirty="0"/>
              <a:t> </a:t>
            </a:r>
            <a:r>
              <a:rPr spc="-110" dirty="0"/>
              <a:t>los</a:t>
            </a:r>
            <a:r>
              <a:rPr spc="-315" dirty="0"/>
              <a:t> </a:t>
            </a:r>
            <a:r>
              <a:rPr spc="-195" dirty="0"/>
              <a:t>Departamentos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05657" y="2617777"/>
            <a:ext cx="247713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Cada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Comité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local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determinará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día,</a:t>
            </a:r>
            <a:r>
              <a:rPr sz="140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hora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punto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reunión.</a:t>
            </a:r>
            <a:endParaRPr sz="1400">
              <a:latin typeface="Roboto"/>
              <a:cs typeface="Roboto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09699" y="1620858"/>
            <a:ext cx="945780" cy="7604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35255" y="1526679"/>
            <a:ext cx="945781" cy="76047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468544" y="2379873"/>
            <a:ext cx="269049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Se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recomienda</a:t>
            </a:r>
            <a:r>
              <a:rPr sz="140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tomar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cuentas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que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el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27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septiembre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se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realizará</a:t>
            </a:r>
            <a:r>
              <a:rPr sz="140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Marcha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para</a:t>
            </a:r>
            <a:r>
              <a:rPr sz="140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Jesús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en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Ciudad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Capital.</a:t>
            </a:r>
            <a:endParaRPr sz="1400">
              <a:latin typeface="Roboto"/>
              <a:cs typeface="Roboto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734"/>
            <a:ext cx="9144000" cy="5140960"/>
            <a:chOff x="0" y="2734"/>
            <a:chExt cx="9144000" cy="51409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734"/>
              <a:ext cx="9144000" cy="27013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71754"/>
              <a:ext cx="9144000" cy="25717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6227" y="446344"/>
              <a:ext cx="1755267" cy="1755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53755" y="3871978"/>
              <a:ext cx="832726" cy="83273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923264" y="60003"/>
            <a:ext cx="3245485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57860" algn="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16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Marcha</a:t>
            </a:r>
            <a:r>
              <a:rPr sz="1600" b="1" spc="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para Jesús</a:t>
            </a:r>
            <a:r>
              <a:rPr sz="1600" b="1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es</a:t>
            </a:r>
            <a:r>
              <a:rPr sz="16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Roboto"/>
                <a:cs typeface="Roboto"/>
              </a:rPr>
              <a:t>un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llamado</a:t>
            </a: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a</a:t>
            </a:r>
            <a:r>
              <a:rPr sz="1600" b="1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cristianos de</a:t>
            </a:r>
            <a:r>
              <a:rPr sz="1600" b="1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todas</a:t>
            </a:r>
            <a:r>
              <a:rPr sz="1600" b="1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Roboto"/>
                <a:cs typeface="Roboto"/>
              </a:rPr>
              <a:t>las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denominaciones</a:t>
            </a:r>
            <a:r>
              <a:rPr sz="1600" b="1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a</a:t>
            </a:r>
            <a:r>
              <a:rPr sz="1600" b="1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unirse</a:t>
            </a:r>
            <a:r>
              <a:rPr sz="1600" b="1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Roboto"/>
                <a:cs typeface="Roboto"/>
              </a:rPr>
              <a:t>en </a:t>
            </a: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multitud</a:t>
            </a:r>
            <a:r>
              <a:rPr sz="1600" b="1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16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llevar</a:t>
            </a:r>
            <a:r>
              <a:rPr sz="1600" b="1" spc="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el</a:t>
            </a:r>
            <a:r>
              <a:rPr sz="16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gozo</a:t>
            </a:r>
            <a:r>
              <a:rPr sz="1600" b="1" spc="-25" dirty="0">
                <a:solidFill>
                  <a:srgbClr val="FFFFFF"/>
                </a:solidFill>
                <a:latin typeface="Roboto"/>
                <a:cs typeface="Roboto"/>
              </a:rPr>
              <a:t> del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conocimiento</a:t>
            </a:r>
            <a:r>
              <a:rPr sz="1600" b="1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600" b="1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Jesús más</a:t>
            </a:r>
            <a:r>
              <a:rPr sz="16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allá</a:t>
            </a:r>
            <a:r>
              <a:rPr sz="1600" b="1" spc="-25" dirty="0">
                <a:solidFill>
                  <a:srgbClr val="FFFFFF"/>
                </a:solidFill>
                <a:latin typeface="Roboto"/>
                <a:cs typeface="Roboto"/>
              </a:rPr>
              <a:t> de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las</a:t>
            </a: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cuatro</a:t>
            </a:r>
            <a:r>
              <a:rPr sz="1600" b="1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paredes</a:t>
            </a: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600" b="1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una</a:t>
            </a:r>
            <a:r>
              <a:rPr sz="16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iglesia,</a:t>
            </a:r>
            <a:r>
              <a:rPr sz="1600" b="1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Roboto"/>
                <a:cs typeface="Roboto"/>
              </a:rPr>
              <a:t>a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las calles</a:t>
            </a:r>
            <a:r>
              <a:rPr sz="1600" b="1" spc="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a</a:t>
            </a: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través</a:t>
            </a:r>
            <a:r>
              <a:rPr sz="16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6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oración</a:t>
            </a:r>
            <a:r>
              <a:rPr sz="1600" b="1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endParaRPr sz="1600">
              <a:latin typeface="Roboto"/>
              <a:cs typeface="Roboto"/>
            </a:endParaRPr>
          </a:p>
          <a:p>
            <a:pPr marR="6350" algn="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alabanza.</a:t>
            </a:r>
            <a:endParaRPr sz="1600">
              <a:latin typeface="Roboto"/>
              <a:cs typeface="Roboto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86976" y="606533"/>
            <a:ext cx="23622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80" dirty="0"/>
              <a:t>Usar</a:t>
            </a:r>
            <a:r>
              <a:rPr spc="-315" dirty="0"/>
              <a:t> </a:t>
            </a:r>
            <a:r>
              <a:rPr spc="-195" dirty="0"/>
              <a:t>temas</a:t>
            </a:r>
            <a:r>
              <a:rPr spc="-305" dirty="0"/>
              <a:t> </a:t>
            </a:r>
            <a:r>
              <a:rPr spc="-190" dirty="0"/>
              <a:t>como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57692" y="2141265"/>
            <a:ext cx="1138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solidFill>
                  <a:srgbClr val="FFFFFF"/>
                </a:solidFill>
                <a:latin typeface="Tahoma"/>
                <a:cs typeface="Tahoma"/>
              </a:rPr>
              <a:t>Jesús</a:t>
            </a:r>
            <a:r>
              <a:rPr sz="18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Tahoma"/>
                <a:cs typeface="Tahoma"/>
              </a:rPr>
              <a:t>es</a:t>
            </a:r>
            <a:r>
              <a:rPr sz="18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25" dirty="0">
                <a:solidFill>
                  <a:srgbClr val="FFFFFF"/>
                </a:solidFill>
                <a:latin typeface="Tahoma"/>
                <a:cs typeface="Tahoma"/>
              </a:rPr>
              <a:t>Rey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60891" y="3424397"/>
            <a:ext cx="1068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solidFill>
                  <a:srgbClr val="FFFFFF"/>
                </a:solidFill>
                <a:latin typeface="Tahoma"/>
                <a:cs typeface="Tahoma"/>
              </a:rPr>
              <a:t>Jesús</a:t>
            </a:r>
            <a:r>
              <a:rPr sz="18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Tahoma"/>
                <a:cs typeface="Tahoma"/>
              </a:rPr>
              <a:t>Reina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57458" y="3424854"/>
            <a:ext cx="14446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70" dirty="0">
                <a:solidFill>
                  <a:srgbClr val="FFFFFF"/>
                </a:solidFill>
                <a:latin typeface="Tahoma"/>
                <a:cs typeface="Tahoma"/>
              </a:rPr>
              <a:t>Hay</a:t>
            </a:r>
            <a:r>
              <a:rPr sz="1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Tahoma"/>
                <a:cs typeface="Tahoma"/>
              </a:rPr>
              <a:t>poder</a:t>
            </a:r>
            <a:r>
              <a:rPr sz="18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1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Tahoma"/>
                <a:cs typeface="Tahoma"/>
              </a:rPr>
              <a:t>su </a:t>
            </a: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sangre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854504" y="2500774"/>
            <a:ext cx="5318760" cy="740410"/>
            <a:chOff x="1854504" y="2500774"/>
            <a:chExt cx="5318760" cy="740410"/>
          </a:xfrm>
        </p:grpSpPr>
        <p:sp>
          <p:nvSpPr>
            <p:cNvPr id="8" name="object 8"/>
            <p:cNvSpPr/>
            <p:nvPr/>
          </p:nvSpPr>
          <p:spPr>
            <a:xfrm>
              <a:off x="2128000" y="2868700"/>
              <a:ext cx="5002530" cy="0"/>
            </a:xfrm>
            <a:custGeom>
              <a:avLst/>
              <a:gdLst/>
              <a:ahLst/>
              <a:cxnLst/>
              <a:rect l="l" t="t" r="r" b="b"/>
              <a:pathLst>
                <a:path w="5002530">
                  <a:moveTo>
                    <a:pt x="0" y="0"/>
                  </a:moveTo>
                  <a:lnTo>
                    <a:pt x="5002199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7337" y="2825842"/>
              <a:ext cx="85725" cy="857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5138" y="2825837"/>
              <a:ext cx="85725" cy="857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92152" y="2500774"/>
              <a:ext cx="595248" cy="73999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2207" y="2500774"/>
              <a:ext cx="595243" cy="73999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3507" y="2500774"/>
              <a:ext cx="595243" cy="73999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4504" y="2500774"/>
              <a:ext cx="595236" cy="7399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8993" y="2500774"/>
              <a:ext cx="595248" cy="739998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586176" y="2092999"/>
            <a:ext cx="1546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solidFill>
                  <a:srgbClr val="FFFFFF"/>
                </a:solidFill>
                <a:latin typeface="Tahoma"/>
                <a:cs typeface="Tahoma"/>
              </a:rPr>
              <a:t>Jesús</a:t>
            </a:r>
            <a:r>
              <a:rPr sz="18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Tahoma"/>
                <a:cs typeface="Tahoma"/>
              </a:rPr>
              <a:t>es</a:t>
            </a:r>
            <a:r>
              <a:rPr sz="1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el</a:t>
            </a:r>
            <a:r>
              <a:rPr sz="1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Tahoma"/>
                <a:cs typeface="Tahoma"/>
              </a:rPr>
              <a:t>Señor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19732" y="126297"/>
            <a:ext cx="25482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Entre</a:t>
            </a:r>
            <a:r>
              <a:rPr sz="1050" b="1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más</a:t>
            </a:r>
            <a:r>
              <a:rPr sz="105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comparta</a:t>
            </a:r>
            <a:r>
              <a:rPr sz="1050" b="1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105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visión</a:t>
            </a:r>
            <a:r>
              <a:rPr sz="1050" b="1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habrá</a:t>
            </a:r>
            <a:r>
              <a:rPr sz="105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spc="-20" dirty="0">
                <a:solidFill>
                  <a:srgbClr val="FFFFFF"/>
                </a:solidFill>
                <a:latin typeface="Roboto"/>
                <a:cs typeface="Roboto"/>
              </a:rPr>
              <a:t>mayor</a:t>
            </a:r>
            <a:endParaRPr sz="1050">
              <a:latin typeface="Roboto"/>
              <a:cs typeface="Robo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09648" y="286317"/>
            <a:ext cx="24580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asistencia,</a:t>
            </a:r>
            <a:r>
              <a:rPr sz="1050" b="1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convencida</a:t>
            </a:r>
            <a:r>
              <a:rPr sz="1050" b="1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050" b="1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105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importancia</a:t>
            </a:r>
            <a:endParaRPr sz="105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15845" y="446337"/>
            <a:ext cx="165227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del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27</a:t>
            </a:r>
            <a:r>
              <a:rPr sz="105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05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septiembre</a:t>
            </a:r>
            <a:r>
              <a:rPr sz="1050" b="1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2025,</a:t>
            </a:r>
            <a:endParaRPr sz="1050">
              <a:latin typeface="Roboto"/>
              <a:cs typeface="Robo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92300" y="606357"/>
            <a:ext cx="2576195" cy="1626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24255" marR="5715" indent="-196850" algn="r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Día de</a:t>
            </a:r>
            <a:r>
              <a:rPr sz="105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105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Marcha</a:t>
            </a:r>
            <a:r>
              <a:rPr sz="105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para</a:t>
            </a:r>
            <a:r>
              <a:rPr sz="105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Jesús. </a:t>
            </a:r>
            <a:r>
              <a:rPr sz="1050" b="1" spc="-25" dirty="0">
                <a:solidFill>
                  <a:srgbClr val="FFFFFF"/>
                </a:solidFill>
                <a:latin typeface="Roboto"/>
                <a:cs typeface="Roboto"/>
              </a:rPr>
              <a:t>"Hay</a:t>
            </a:r>
            <a:r>
              <a:rPr sz="105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poder</a:t>
            </a:r>
            <a:r>
              <a:rPr sz="1050" b="1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105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Su</a:t>
            </a:r>
            <a:r>
              <a:rPr sz="105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Sangre”</a:t>
            </a:r>
            <a:endParaRPr sz="105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1050">
              <a:latin typeface="Roboto"/>
              <a:cs typeface="Roboto"/>
            </a:endParaRPr>
          </a:p>
          <a:p>
            <a:pPr marL="78105" marR="5080" indent="-1905" algn="r">
              <a:lnSpc>
                <a:spcPct val="100000"/>
              </a:lnSpc>
            </a:pP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¡Que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hermoso</a:t>
            </a:r>
            <a:r>
              <a:rPr sz="1050" b="1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será demostrarle</a:t>
            </a:r>
            <a:r>
              <a:rPr sz="105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a 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nuestra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Guatemala</a:t>
            </a:r>
            <a:r>
              <a:rPr sz="1050" b="1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que</a:t>
            </a:r>
            <a:r>
              <a:rPr sz="1050" b="1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solo</a:t>
            </a:r>
            <a:r>
              <a:rPr sz="105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hay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un Rey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05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Reyes,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un</a:t>
            </a:r>
            <a:r>
              <a:rPr sz="105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Señor</a:t>
            </a:r>
            <a:r>
              <a:rPr sz="105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Señores,</a:t>
            </a:r>
            <a:r>
              <a:rPr sz="1050" b="1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una</a:t>
            </a:r>
            <a:r>
              <a:rPr sz="1050" b="1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Iglesia.</a:t>
            </a:r>
            <a:endParaRPr sz="1050">
              <a:latin typeface="Roboto"/>
              <a:cs typeface="Roboto"/>
            </a:endParaRPr>
          </a:p>
          <a:p>
            <a:pPr marL="12700" marR="5080" indent="196215" algn="r">
              <a:lnSpc>
                <a:spcPct val="100000"/>
              </a:lnSpc>
            </a:pP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Hagamos</a:t>
            </a:r>
            <a:r>
              <a:rPr sz="105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planes</a:t>
            </a:r>
            <a:r>
              <a:rPr sz="1050" b="1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para que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Marcha </a:t>
            </a:r>
            <a:r>
              <a:rPr sz="1050" b="1" spc="-20" dirty="0">
                <a:solidFill>
                  <a:srgbClr val="FFFFFF"/>
                </a:solidFill>
                <a:latin typeface="Roboto"/>
                <a:cs typeface="Roboto"/>
              </a:rPr>
              <a:t>Para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Jesús,</a:t>
            </a:r>
            <a:r>
              <a:rPr sz="105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se</a:t>
            </a:r>
            <a:r>
              <a:rPr sz="1050" b="1" spc="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celebre</a:t>
            </a:r>
            <a:r>
              <a:rPr sz="1050" b="1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105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todo</a:t>
            </a:r>
            <a:r>
              <a:rPr sz="1050" b="1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lugar</a:t>
            </a:r>
            <a:r>
              <a:rPr sz="1050" b="1" spc="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 Nuestra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Nación,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sea</a:t>
            </a:r>
            <a:r>
              <a:rPr sz="105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digna</a:t>
            </a:r>
            <a:r>
              <a:rPr sz="1050" b="1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05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Nuestro</a:t>
            </a:r>
            <a:r>
              <a:rPr sz="1050" b="1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Rey</a:t>
            </a:r>
            <a:r>
              <a:rPr sz="105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spc="-5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endParaRPr sz="1050">
              <a:latin typeface="Roboto"/>
              <a:cs typeface="Roboto"/>
            </a:endParaRPr>
          </a:p>
          <a:p>
            <a:pPr marR="5080" algn="r">
              <a:lnSpc>
                <a:spcPct val="100000"/>
              </a:lnSpc>
            </a:pPr>
            <a:r>
              <a:rPr sz="1050" b="1" dirty="0">
                <a:solidFill>
                  <a:srgbClr val="FFFFFF"/>
                </a:solidFill>
                <a:latin typeface="Roboto"/>
                <a:cs typeface="Roboto"/>
              </a:rPr>
              <a:t>Señor</a:t>
            </a:r>
            <a:r>
              <a:rPr sz="105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Roboto"/>
                <a:cs typeface="Roboto"/>
              </a:rPr>
              <a:t>Jesucristo.</a:t>
            </a:r>
            <a:endParaRPr sz="1050">
              <a:latin typeface="Roboto"/>
              <a:cs typeface="Roboto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latin typeface="Roboto"/>
                <a:cs typeface="Roboto"/>
              </a:rPr>
              <a:t>Comparta la</a:t>
            </a:r>
            <a:r>
              <a:rPr sz="3000" b="1" spc="-20" dirty="0">
                <a:latin typeface="Roboto"/>
                <a:cs typeface="Roboto"/>
              </a:rPr>
              <a:t> </a:t>
            </a:r>
            <a:r>
              <a:rPr sz="3000" b="1" spc="-10" dirty="0">
                <a:latin typeface="Roboto"/>
                <a:cs typeface="Roboto"/>
              </a:rPr>
              <a:t>Visión</a:t>
            </a:r>
            <a:endParaRPr sz="30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81998" cy="510753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07845">
              <a:lnSpc>
                <a:spcPct val="100000"/>
              </a:lnSpc>
              <a:spcBef>
                <a:spcPts val="95"/>
              </a:spcBef>
            </a:pPr>
            <a:r>
              <a:rPr spc="-215" dirty="0"/>
              <a:t>Ofrendando</a:t>
            </a:r>
          </a:p>
        </p:txBody>
      </p:sp>
      <p:sp>
        <p:nvSpPr>
          <p:cNvPr id="5" name="object 5"/>
          <p:cNvSpPr/>
          <p:nvPr/>
        </p:nvSpPr>
        <p:spPr>
          <a:xfrm>
            <a:off x="1646427" y="2291867"/>
            <a:ext cx="5843270" cy="457200"/>
          </a:xfrm>
          <a:custGeom>
            <a:avLst/>
            <a:gdLst/>
            <a:ahLst/>
            <a:cxnLst/>
            <a:rect l="l" t="t" r="r" b="b"/>
            <a:pathLst>
              <a:path w="5843270" h="457200">
                <a:moveTo>
                  <a:pt x="5843028" y="0"/>
                </a:moveTo>
                <a:lnTo>
                  <a:pt x="3895356" y="0"/>
                </a:lnTo>
                <a:lnTo>
                  <a:pt x="1947684" y="0"/>
                </a:lnTo>
                <a:lnTo>
                  <a:pt x="0" y="0"/>
                </a:lnTo>
                <a:lnTo>
                  <a:pt x="0" y="457174"/>
                </a:lnTo>
                <a:lnTo>
                  <a:pt x="1947684" y="457174"/>
                </a:lnTo>
                <a:lnTo>
                  <a:pt x="3895356" y="457174"/>
                </a:lnTo>
                <a:lnTo>
                  <a:pt x="5843028" y="457174"/>
                </a:lnTo>
                <a:lnTo>
                  <a:pt x="5843028" y="0"/>
                </a:lnTo>
                <a:close/>
              </a:path>
            </a:pathLst>
          </a:custGeom>
          <a:solidFill>
            <a:srgbClr val="FFFFFF">
              <a:alpha val="3843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189808" y="2291867"/>
          <a:ext cx="4772660" cy="456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7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9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56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Q.10,000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81915" marB="0">
                    <a:solidFill>
                      <a:srgbClr val="FFFFFF">
                        <a:alpha val="3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0007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Q.5,000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81915" marB="0">
                    <a:solidFill>
                      <a:srgbClr val="FFFFFF">
                        <a:alpha val="3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2928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spc="-1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Q.1,000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81915" marB="0">
                    <a:solidFill>
                      <a:srgbClr val="FFFFFF">
                        <a:alpha val="3843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683785" y="3460338"/>
            <a:ext cx="59531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85" dirty="0">
                <a:solidFill>
                  <a:srgbClr val="FFFFFF"/>
                </a:solidFill>
                <a:latin typeface="Tahoma"/>
                <a:cs typeface="Tahoma"/>
              </a:rPr>
              <a:t>Lo</a:t>
            </a:r>
            <a:r>
              <a:rPr sz="2800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20" dirty="0">
                <a:solidFill>
                  <a:srgbClr val="FFFFFF"/>
                </a:solidFill>
                <a:latin typeface="Tahoma"/>
                <a:cs typeface="Tahoma"/>
              </a:rPr>
              <a:t>que</a:t>
            </a:r>
            <a:r>
              <a:rPr sz="28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25" dirty="0">
                <a:solidFill>
                  <a:srgbClr val="FFFFFF"/>
                </a:solidFill>
                <a:latin typeface="Tahoma"/>
                <a:cs typeface="Tahoma"/>
              </a:rPr>
              <a:t>bondadosamente</a:t>
            </a:r>
            <a:r>
              <a:rPr sz="2800" spc="-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esté</a:t>
            </a:r>
            <a:r>
              <a:rPr sz="2800" spc="-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10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2800" spc="-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su</a:t>
            </a:r>
            <a:r>
              <a:rPr sz="2800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corazón.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72791" y="3592671"/>
            <a:ext cx="23914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65" dirty="0">
                <a:solidFill>
                  <a:srgbClr val="FFFFFF"/>
                </a:solidFill>
                <a:latin typeface="Tahoma"/>
                <a:cs typeface="Tahoma"/>
              </a:rPr>
              <a:t>¡Muchas</a:t>
            </a:r>
            <a:r>
              <a:rPr sz="2800" spc="-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25" dirty="0">
                <a:solidFill>
                  <a:srgbClr val="FFFFFF"/>
                </a:solidFill>
                <a:latin typeface="Tahoma"/>
                <a:cs typeface="Tahoma"/>
              </a:rPr>
              <a:t>Gracias!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7793" y="110985"/>
            <a:ext cx="2113634" cy="35435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985124" y="2370950"/>
            <a:ext cx="5138420" cy="1097280"/>
            <a:chOff x="1985124" y="2370950"/>
            <a:chExt cx="5138420" cy="1097280"/>
          </a:xfrm>
        </p:grpSpPr>
        <p:sp>
          <p:nvSpPr>
            <p:cNvPr id="4" name="object 4"/>
            <p:cNvSpPr/>
            <p:nvPr/>
          </p:nvSpPr>
          <p:spPr>
            <a:xfrm>
              <a:off x="2220964" y="2751425"/>
              <a:ext cx="4666615" cy="386080"/>
            </a:xfrm>
            <a:custGeom>
              <a:avLst/>
              <a:gdLst/>
              <a:ahLst/>
              <a:cxnLst/>
              <a:rect l="l" t="t" r="r" b="b"/>
              <a:pathLst>
                <a:path w="4666615" h="386080">
                  <a:moveTo>
                    <a:pt x="4666335" y="21450"/>
                  </a:moveTo>
                  <a:lnTo>
                    <a:pt x="4613392" y="45023"/>
                  </a:lnTo>
                  <a:lnTo>
                    <a:pt x="4547741" y="79122"/>
                  </a:lnTo>
                  <a:lnTo>
                    <a:pt x="4510641" y="99215"/>
                  </a:lnTo>
                  <a:lnTo>
                    <a:pt x="4470954" y="120857"/>
                  </a:lnTo>
                  <a:lnTo>
                    <a:pt x="4428877" y="143686"/>
                  </a:lnTo>
                  <a:lnTo>
                    <a:pt x="4384606" y="167342"/>
                  </a:lnTo>
                  <a:lnTo>
                    <a:pt x="4338338" y="191462"/>
                  </a:lnTo>
                  <a:lnTo>
                    <a:pt x="4290270" y="215686"/>
                  </a:lnTo>
                  <a:lnTo>
                    <a:pt x="4240597" y="239654"/>
                  </a:lnTo>
                  <a:lnTo>
                    <a:pt x="4189518" y="263004"/>
                  </a:lnTo>
                  <a:lnTo>
                    <a:pt x="4137227" y="285374"/>
                  </a:lnTo>
                  <a:lnTo>
                    <a:pt x="4083923" y="306405"/>
                  </a:lnTo>
                  <a:lnTo>
                    <a:pt x="4029802" y="325735"/>
                  </a:lnTo>
                  <a:lnTo>
                    <a:pt x="3975060" y="343002"/>
                  </a:lnTo>
                  <a:lnTo>
                    <a:pt x="3919895" y="357847"/>
                  </a:lnTo>
                  <a:lnTo>
                    <a:pt x="3864502" y="369908"/>
                  </a:lnTo>
                  <a:lnTo>
                    <a:pt x="3809078" y="378823"/>
                  </a:lnTo>
                  <a:lnTo>
                    <a:pt x="3753820" y="384232"/>
                  </a:lnTo>
                  <a:lnTo>
                    <a:pt x="3698925" y="385775"/>
                  </a:lnTo>
                  <a:lnTo>
                    <a:pt x="3657393" y="384011"/>
                  </a:lnTo>
                  <a:lnTo>
                    <a:pt x="3614819" y="379619"/>
                  </a:lnTo>
                  <a:lnTo>
                    <a:pt x="3571272" y="372798"/>
                  </a:lnTo>
                  <a:lnTo>
                    <a:pt x="3526822" y="363750"/>
                  </a:lnTo>
                  <a:lnTo>
                    <a:pt x="3481540" y="352675"/>
                  </a:lnTo>
                  <a:lnTo>
                    <a:pt x="3435495" y="339774"/>
                  </a:lnTo>
                  <a:lnTo>
                    <a:pt x="3388757" y="325247"/>
                  </a:lnTo>
                  <a:lnTo>
                    <a:pt x="3341396" y="309296"/>
                  </a:lnTo>
                  <a:lnTo>
                    <a:pt x="3293483" y="292120"/>
                  </a:lnTo>
                  <a:lnTo>
                    <a:pt x="3245087" y="273920"/>
                  </a:lnTo>
                  <a:lnTo>
                    <a:pt x="3196278" y="254897"/>
                  </a:lnTo>
                  <a:lnTo>
                    <a:pt x="3147126" y="235252"/>
                  </a:lnTo>
                  <a:lnTo>
                    <a:pt x="3097701" y="215185"/>
                  </a:lnTo>
                  <a:lnTo>
                    <a:pt x="3048073" y="194897"/>
                  </a:lnTo>
                  <a:lnTo>
                    <a:pt x="2998311" y="174588"/>
                  </a:lnTo>
                  <a:lnTo>
                    <a:pt x="2948487" y="154460"/>
                  </a:lnTo>
                  <a:lnTo>
                    <a:pt x="2898670" y="134712"/>
                  </a:lnTo>
                  <a:lnTo>
                    <a:pt x="2848929" y="115546"/>
                  </a:lnTo>
                  <a:lnTo>
                    <a:pt x="2799336" y="97161"/>
                  </a:lnTo>
                  <a:lnTo>
                    <a:pt x="2749959" y="79760"/>
                  </a:lnTo>
                  <a:lnTo>
                    <a:pt x="2700868" y="63542"/>
                  </a:lnTo>
                  <a:lnTo>
                    <a:pt x="2652135" y="48707"/>
                  </a:lnTo>
                  <a:lnTo>
                    <a:pt x="2603828" y="35457"/>
                  </a:lnTo>
                  <a:lnTo>
                    <a:pt x="2556017" y="23993"/>
                  </a:lnTo>
                  <a:lnTo>
                    <a:pt x="2508773" y="14514"/>
                  </a:lnTo>
                  <a:lnTo>
                    <a:pt x="2462166" y="7222"/>
                  </a:lnTo>
                  <a:lnTo>
                    <a:pt x="2416265" y="2317"/>
                  </a:lnTo>
                  <a:lnTo>
                    <a:pt x="2371140" y="0"/>
                  </a:lnTo>
                  <a:lnTo>
                    <a:pt x="2323221" y="453"/>
                  </a:lnTo>
                  <a:lnTo>
                    <a:pt x="2275751" y="3722"/>
                  </a:lnTo>
                  <a:lnTo>
                    <a:pt x="2228699" y="9576"/>
                  </a:lnTo>
                  <a:lnTo>
                    <a:pt x="2182036" y="17789"/>
                  </a:lnTo>
                  <a:lnTo>
                    <a:pt x="2135735" y="28130"/>
                  </a:lnTo>
                  <a:lnTo>
                    <a:pt x="2089764" y="40373"/>
                  </a:lnTo>
                  <a:lnTo>
                    <a:pt x="2044096" y="54286"/>
                  </a:lnTo>
                  <a:lnTo>
                    <a:pt x="1998701" y="69643"/>
                  </a:lnTo>
                  <a:lnTo>
                    <a:pt x="1953550" y="86215"/>
                  </a:lnTo>
                  <a:lnTo>
                    <a:pt x="1908614" y="103772"/>
                  </a:lnTo>
                  <a:lnTo>
                    <a:pt x="1863863" y="122087"/>
                  </a:lnTo>
                  <a:lnTo>
                    <a:pt x="1819269" y="140930"/>
                  </a:lnTo>
                  <a:lnTo>
                    <a:pt x="1774802" y="160073"/>
                  </a:lnTo>
                  <a:lnTo>
                    <a:pt x="1730434" y="179288"/>
                  </a:lnTo>
                  <a:lnTo>
                    <a:pt x="1686134" y="198345"/>
                  </a:lnTo>
                  <a:lnTo>
                    <a:pt x="1641874" y="217017"/>
                  </a:lnTo>
                  <a:lnTo>
                    <a:pt x="1597625" y="235074"/>
                  </a:lnTo>
                  <a:lnTo>
                    <a:pt x="1553358" y="252287"/>
                  </a:lnTo>
                  <a:lnTo>
                    <a:pt x="1509043" y="268429"/>
                  </a:lnTo>
                  <a:lnTo>
                    <a:pt x="1464651" y="283271"/>
                  </a:lnTo>
                  <a:lnTo>
                    <a:pt x="1420153" y="296583"/>
                  </a:lnTo>
                  <a:lnTo>
                    <a:pt x="1375521" y="308138"/>
                  </a:lnTo>
                  <a:lnTo>
                    <a:pt x="1330724" y="317706"/>
                  </a:lnTo>
                  <a:lnTo>
                    <a:pt x="1285734" y="325059"/>
                  </a:lnTo>
                  <a:lnTo>
                    <a:pt x="1240521" y="329969"/>
                  </a:lnTo>
                  <a:lnTo>
                    <a:pt x="1195057" y="332206"/>
                  </a:lnTo>
                  <a:lnTo>
                    <a:pt x="1146686" y="331866"/>
                  </a:lnTo>
                  <a:lnTo>
                    <a:pt x="1096575" y="329249"/>
                  </a:lnTo>
                  <a:lnTo>
                    <a:pt x="1044958" y="324530"/>
                  </a:lnTo>
                  <a:lnTo>
                    <a:pt x="992067" y="317884"/>
                  </a:lnTo>
                  <a:lnTo>
                    <a:pt x="938137" y="309486"/>
                  </a:lnTo>
                  <a:lnTo>
                    <a:pt x="883399" y="299510"/>
                  </a:lnTo>
                  <a:lnTo>
                    <a:pt x="828087" y="288132"/>
                  </a:lnTo>
                  <a:lnTo>
                    <a:pt x="772434" y="275527"/>
                  </a:lnTo>
                  <a:lnTo>
                    <a:pt x="716673" y="261869"/>
                  </a:lnTo>
                  <a:lnTo>
                    <a:pt x="661037" y="247333"/>
                  </a:lnTo>
                  <a:lnTo>
                    <a:pt x="605759" y="232094"/>
                  </a:lnTo>
                  <a:lnTo>
                    <a:pt x="551072" y="216327"/>
                  </a:lnTo>
                  <a:lnTo>
                    <a:pt x="497210" y="200207"/>
                  </a:lnTo>
                  <a:lnTo>
                    <a:pt x="444405" y="183909"/>
                  </a:lnTo>
                  <a:lnTo>
                    <a:pt x="392891" y="167607"/>
                  </a:lnTo>
                  <a:lnTo>
                    <a:pt x="342900" y="151476"/>
                  </a:lnTo>
                  <a:lnTo>
                    <a:pt x="294666" y="135693"/>
                  </a:lnTo>
                  <a:lnTo>
                    <a:pt x="248422" y="120430"/>
                  </a:lnTo>
                  <a:lnTo>
                    <a:pt x="204400" y="105863"/>
                  </a:lnTo>
                  <a:lnTo>
                    <a:pt x="162834" y="92168"/>
                  </a:lnTo>
                  <a:lnTo>
                    <a:pt x="123957" y="79518"/>
                  </a:lnTo>
                  <a:lnTo>
                    <a:pt x="88002" y="68089"/>
                  </a:lnTo>
                  <a:lnTo>
                    <a:pt x="55202" y="58055"/>
                  </a:lnTo>
                  <a:lnTo>
                    <a:pt x="25790" y="49592"/>
                  </a:lnTo>
                  <a:lnTo>
                    <a:pt x="0" y="42875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9318" y="2745295"/>
              <a:ext cx="722464" cy="7224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5625" y="2481414"/>
              <a:ext cx="417548" cy="5190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5124" y="2481427"/>
              <a:ext cx="417550" cy="5190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70225" y="2745295"/>
              <a:ext cx="722464" cy="7224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0227" y="2370950"/>
              <a:ext cx="595249" cy="74000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069536" y="1322473"/>
            <a:ext cx="1559560" cy="79565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880"/>
              </a:spcBef>
            </a:pPr>
            <a:r>
              <a:rPr sz="1800" spc="-160" dirty="0">
                <a:solidFill>
                  <a:srgbClr val="FFFFFF"/>
                </a:solidFill>
                <a:latin typeface="Tahoma"/>
                <a:cs typeface="Tahoma"/>
              </a:rPr>
              <a:t>Se</a:t>
            </a:r>
            <a:r>
              <a:rPr sz="18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Proclama</a:t>
            </a:r>
            <a:endParaRPr sz="1800">
              <a:latin typeface="Tahoma"/>
              <a:cs typeface="Tahoma"/>
            </a:endParaRPr>
          </a:p>
          <a:p>
            <a:pPr marL="12700" marR="5080" algn="ctr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El</a:t>
            </a:r>
            <a:r>
              <a:rPr sz="1100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Señorío</a:t>
            </a:r>
            <a:r>
              <a:rPr sz="11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10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Cristo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Roboto"/>
                <a:cs typeface="Roboto"/>
              </a:rPr>
              <a:t>las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verdades</a:t>
            </a:r>
            <a:r>
              <a:rPr sz="11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del</a:t>
            </a:r>
            <a:r>
              <a:rPr sz="11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Evangelio.</a:t>
            </a:r>
            <a:endParaRPr sz="1100">
              <a:latin typeface="Roboto"/>
              <a:cs typeface="Roboto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35" dirty="0"/>
              <a:t>¿Qué</a:t>
            </a:r>
            <a:r>
              <a:rPr spc="-325" dirty="0"/>
              <a:t> </a:t>
            </a:r>
            <a:r>
              <a:rPr spc="-215" dirty="0"/>
              <a:t>pasa</a:t>
            </a:r>
            <a:r>
              <a:rPr spc="-320" dirty="0"/>
              <a:t> </a:t>
            </a:r>
            <a:r>
              <a:rPr spc="-210" dirty="0"/>
              <a:t>en</a:t>
            </a:r>
            <a:r>
              <a:rPr spc="-295" dirty="0"/>
              <a:t> </a:t>
            </a:r>
            <a:r>
              <a:rPr spc="-215" dirty="0"/>
              <a:t>una</a:t>
            </a:r>
            <a:r>
              <a:rPr spc="-310" dirty="0"/>
              <a:t> </a:t>
            </a:r>
            <a:r>
              <a:rPr spc="-165" dirty="0"/>
              <a:t>Marcha</a:t>
            </a:r>
            <a:r>
              <a:rPr spc="-310" dirty="0"/>
              <a:t> </a:t>
            </a:r>
            <a:r>
              <a:rPr spc="-165" dirty="0"/>
              <a:t>para</a:t>
            </a:r>
            <a:r>
              <a:rPr spc="-320" dirty="0"/>
              <a:t> </a:t>
            </a:r>
            <a:r>
              <a:rPr spc="-60" dirty="0"/>
              <a:t>Jesús?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246159" y="1330696"/>
            <a:ext cx="1809750" cy="95631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R="26034" algn="ctr">
              <a:lnSpc>
                <a:spcPct val="100000"/>
              </a:lnSpc>
              <a:spcBef>
                <a:spcPts val="844"/>
              </a:spcBef>
            </a:pPr>
            <a:r>
              <a:rPr sz="1800" spc="-160" dirty="0">
                <a:solidFill>
                  <a:srgbClr val="FFFFFF"/>
                </a:solidFill>
                <a:latin typeface="Tahoma"/>
                <a:cs typeface="Tahoma"/>
              </a:rPr>
              <a:t>Se</a:t>
            </a:r>
            <a:r>
              <a:rPr sz="18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Alaba</a:t>
            </a:r>
            <a:endParaRPr sz="1800">
              <a:latin typeface="Tahoma"/>
              <a:cs typeface="Tahoma"/>
            </a:endParaRPr>
          </a:p>
          <a:p>
            <a:pPr marL="12700" marR="5080" algn="ctr">
              <a:lnSpc>
                <a:spcPct val="100000"/>
              </a:lnSpc>
              <a:spcBef>
                <a:spcPts val="459"/>
              </a:spcBef>
            </a:pP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11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demostración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exuberante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amor</a:t>
            </a:r>
            <a:r>
              <a:rPr sz="11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para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nuestro</a:t>
            </a:r>
            <a:r>
              <a:rPr sz="1100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Señor Jesucristo.</a:t>
            </a:r>
            <a:endParaRPr sz="1100">
              <a:latin typeface="Roboto"/>
              <a:cs typeface="Robo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56510" y="1330696"/>
            <a:ext cx="1731645" cy="78867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44"/>
              </a:spcBef>
            </a:pPr>
            <a:r>
              <a:rPr sz="1800" spc="-160" dirty="0">
                <a:solidFill>
                  <a:srgbClr val="FFFFFF"/>
                </a:solidFill>
                <a:latin typeface="Tahoma"/>
                <a:cs typeface="Tahoma"/>
              </a:rPr>
              <a:t>Se</a:t>
            </a:r>
            <a:r>
              <a:rPr sz="18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ahoma"/>
                <a:cs typeface="Tahoma"/>
              </a:rPr>
              <a:t>Ora</a:t>
            </a:r>
            <a:endParaRPr sz="1800">
              <a:latin typeface="Tahoma"/>
              <a:cs typeface="Tahoma"/>
            </a:endParaRPr>
          </a:p>
          <a:p>
            <a:pPr marL="12700" marR="5080" indent="-1270" algn="ctr">
              <a:lnSpc>
                <a:spcPct val="100000"/>
              </a:lnSpc>
              <a:spcBef>
                <a:spcPts val="459"/>
              </a:spcBef>
            </a:pP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Porque</a:t>
            </a:r>
            <a:r>
              <a:rPr sz="110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venga</a:t>
            </a:r>
            <a:r>
              <a:rPr sz="11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el</a:t>
            </a:r>
            <a:r>
              <a:rPr sz="11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Reino</a:t>
            </a:r>
            <a:r>
              <a:rPr sz="11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Roboto"/>
                <a:cs typeface="Roboto"/>
              </a:rPr>
              <a:t>de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Dios</a:t>
            </a:r>
            <a:r>
              <a:rPr sz="11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1100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se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haga</a:t>
            </a:r>
            <a:r>
              <a:rPr sz="110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Su</a:t>
            </a:r>
            <a:r>
              <a:rPr sz="11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voluntad.</a:t>
            </a:r>
            <a:endParaRPr sz="110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60421" y="3480357"/>
            <a:ext cx="5321935" cy="94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645" algn="ctr">
              <a:lnSpc>
                <a:spcPct val="100000"/>
              </a:lnSpc>
              <a:spcBef>
                <a:spcPts val="100"/>
              </a:spcBef>
            </a:pPr>
            <a:r>
              <a:rPr sz="1800" spc="-160" dirty="0">
                <a:solidFill>
                  <a:srgbClr val="FFFFFF"/>
                </a:solidFill>
                <a:latin typeface="Tahoma"/>
                <a:cs typeface="Tahoma"/>
              </a:rPr>
              <a:t>Se</a:t>
            </a:r>
            <a:r>
              <a:rPr sz="1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40" dirty="0">
                <a:solidFill>
                  <a:srgbClr val="FFFFFF"/>
                </a:solidFill>
                <a:latin typeface="Tahoma"/>
                <a:cs typeface="Tahoma"/>
              </a:rPr>
              <a:t>Fomenta</a:t>
            </a:r>
            <a:r>
              <a:rPr sz="18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sz="18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Unidad</a:t>
            </a:r>
            <a:endParaRPr sz="1800">
              <a:latin typeface="Tahoma"/>
              <a:cs typeface="Tahoma"/>
            </a:endParaRPr>
          </a:p>
          <a:p>
            <a:pPr marL="12700" marR="5080" algn="ctr">
              <a:lnSpc>
                <a:spcPct val="100000"/>
              </a:lnSpc>
              <a:spcBef>
                <a:spcPts val="1150"/>
              </a:spcBef>
            </a:pP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Cristianos</a:t>
            </a:r>
            <a:r>
              <a:rPr sz="11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10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diferentes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edades,</a:t>
            </a:r>
            <a:r>
              <a:rPr sz="11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culturas,</a:t>
            </a:r>
            <a:r>
              <a:rPr sz="110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razas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 trasfondos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denominacionales</a:t>
            </a:r>
            <a:r>
              <a:rPr sz="11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salen juntos</a:t>
            </a:r>
            <a:r>
              <a:rPr sz="11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a</a:t>
            </a:r>
            <a:r>
              <a:rPr sz="1100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las</a:t>
            </a:r>
            <a:r>
              <a:rPr sz="11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calles</a:t>
            </a:r>
            <a:r>
              <a:rPr sz="11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con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motivos</a:t>
            </a:r>
            <a:r>
              <a:rPr sz="11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oración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común,</a:t>
            </a:r>
            <a:r>
              <a:rPr sz="11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concertados</a:t>
            </a:r>
            <a:r>
              <a:rPr sz="11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con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otros departamentos</a:t>
            </a:r>
            <a:r>
              <a:rPr sz="11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del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interior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del</a:t>
            </a:r>
            <a:r>
              <a:rPr sz="11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país,</a:t>
            </a:r>
            <a:r>
              <a:rPr sz="11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para</a:t>
            </a:r>
            <a:r>
              <a:rPr sz="110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producir</a:t>
            </a:r>
            <a:r>
              <a:rPr sz="11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dirty="0">
                <a:solidFill>
                  <a:srgbClr val="FFFFFF"/>
                </a:solidFill>
                <a:latin typeface="Roboto"/>
                <a:cs typeface="Roboto"/>
              </a:rPr>
              <a:t>un</a:t>
            </a:r>
            <a:r>
              <a:rPr sz="11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impacto</a:t>
            </a:r>
            <a:r>
              <a:rPr sz="11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Roboto"/>
                <a:cs typeface="Roboto"/>
              </a:rPr>
              <a:t>global.</a:t>
            </a:r>
            <a:endParaRPr sz="1100">
              <a:latin typeface="Roboto"/>
              <a:cs typeface="Roboto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7350" y="148455"/>
            <a:ext cx="566729" cy="9501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50068" y="1613706"/>
            <a:ext cx="234378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4345" marR="5080" indent="-462280">
              <a:lnSpc>
                <a:spcPct val="100000"/>
              </a:lnSpc>
              <a:spcBef>
                <a:spcPts val="95"/>
              </a:spcBef>
            </a:pPr>
            <a:r>
              <a:rPr spc="-135" dirty="0"/>
              <a:t>Testifica</a:t>
            </a:r>
            <a:r>
              <a:rPr spc="-320" dirty="0"/>
              <a:t> </a:t>
            </a:r>
            <a:r>
              <a:rPr spc="-229" dirty="0"/>
              <a:t>de</a:t>
            </a:r>
            <a:r>
              <a:rPr spc="-270" dirty="0"/>
              <a:t> </a:t>
            </a:r>
            <a:r>
              <a:rPr spc="-160" dirty="0"/>
              <a:t>su</a:t>
            </a:r>
            <a:r>
              <a:rPr spc="-290" dirty="0"/>
              <a:t> </a:t>
            </a:r>
            <a:r>
              <a:rPr spc="-315" dirty="0"/>
              <a:t>Fe </a:t>
            </a:r>
            <a:r>
              <a:rPr spc="-175" dirty="0"/>
              <a:t>Abiertamente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15690" y="2576818"/>
            <a:ext cx="227711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6364" algn="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Se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obtiene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un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alcance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más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amplio</a:t>
            </a:r>
            <a:r>
              <a:rPr sz="140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fe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Cristo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que</a:t>
            </a:r>
            <a:endParaRPr sz="1400">
              <a:latin typeface="Roboto"/>
              <a:cs typeface="Roboto"/>
            </a:endParaRPr>
          </a:p>
          <a:p>
            <a:pPr marR="5715" algn="r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salva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satisface.</a:t>
            </a:r>
            <a:endParaRPr sz="1400">
              <a:latin typeface="Roboto"/>
              <a:cs typeface="Robo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419225" cy="1435735"/>
            <a:chOff x="0" y="0"/>
            <a:chExt cx="1419225" cy="14357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18640" cy="14352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350" y="148455"/>
              <a:ext cx="566729" cy="950132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10486" y="0"/>
            <a:ext cx="3154977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22816" y="1445323"/>
            <a:ext cx="3164205" cy="2555240"/>
            <a:chOff x="2622816" y="1445323"/>
            <a:chExt cx="3164205" cy="25552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2816" y="1507623"/>
              <a:ext cx="2913539" cy="22157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65691" y="3248863"/>
              <a:ext cx="759240" cy="5773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65685" y="3248727"/>
              <a:ext cx="759460" cy="577850"/>
            </a:xfrm>
            <a:custGeom>
              <a:avLst/>
              <a:gdLst/>
              <a:ahLst/>
              <a:cxnLst/>
              <a:rect l="l" t="t" r="r" b="b"/>
              <a:pathLst>
                <a:path w="759460" h="577850">
                  <a:moveTo>
                    <a:pt x="486221" y="0"/>
                  </a:moveTo>
                  <a:lnTo>
                    <a:pt x="477382" y="0"/>
                  </a:lnTo>
                  <a:lnTo>
                    <a:pt x="474817" y="6604"/>
                  </a:lnTo>
                  <a:lnTo>
                    <a:pt x="475388" y="14249"/>
                  </a:lnTo>
                  <a:lnTo>
                    <a:pt x="477113" y="31856"/>
                  </a:lnTo>
                  <a:lnTo>
                    <a:pt x="479162" y="49607"/>
                  </a:lnTo>
                  <a:lnTo>
                    <a:pt x="480926" y="67304"/>
                  </a:lnTo>
                  <a:lnTo>
                    <a:pt x="481802" y="84747"/>
                  </a:lnTo>
                  <a:lnTo>
                    <a:pt x="483260" y="97815"/>
                  </a:lnTo>
                  <a:lnTo>
                    <a:pt x="484919" y="111540"/>
                  </a:lnTo>
                  <a:lnTo>
                    <a:pt x="483416" y="122909"/>
                  </a:lnTo>
                  <a:lnTo>
                    <a:pt x="475388" y="128905"/>
                  </a:lnTo>
                  <a:lnTo>
                    <a:pt x="473381" y="129235"/>
                  </a:lnTo>
                  <a:lnTo>
                    <a:pt x="471337" y="129400"/>
                  </a:lnTo>
                  <a:lnTo>
                    <a:pt x="469279" y="129400"/>
                  </a:lnTo>
                  <a:lnTo>
                    <a:pt x="444202" y="122354"/>
                  </a:lnTo>
                  <a:lnTo>
                    <a:pt x="421621" y="104668"/>
                  </a:lnTo>
                  <a:lnTo>
                    <a:pt x="406305" y="81517"/>
                  </a:lnTo>
                  <a:lnTo>
                    <a:pt x="403023" y="58077"/>
                  </a:lnTo>
                  <a:lnTo>
                    <a:pt x="403538" y="45084"/>
                  </a:lnTo>
                  <a:lnTo>
                    <a:pt x="399498" y="33985"/>
                  </a:lnTo>
                  <a:lnTo>
                    <a:pt x="390474" y="26248"/>
                  </a:lnTo>
                  <a:lnTo>
                    <a:pt x="376036" y="23342"/>
                  </a:lnTo>
                  <a:lnTo>
                    <a:pt x="375045" y="23342"/>
                  </a:lnTo>
                  <a:lnTo>
                    <a:pt x="374017" y="23368"/>
                  </a:lnTo>
                  <a:lnTo>
                    <a:pt x="372988" y="23431"/>
                  </a:lnTo>
                  <a:lnTo>
                    <a:pt x="372137" y="23482"/>
                  </a:lnTo>
                  <a:lnTo>
                    <a:pt x="371261" y="23520"/>
                  </a:lnTo>
                  <a:lnTo>
                    <a:pt x="370397" y="23520"/>
                  </a:lnTo>
                  <a:lnTo>
                    <a:pt x="357420" y="21926"/>
                  </a:lnTo>
                  <a:lnTo>
                    <a:pt x="343818" y="18421"/>
                  </a:lnTo>
                  <a:lnTo>
                    <a:pt x="330094" y="14915"/>
                  </a:lnTo>
                  <a:lnTo>
                    <a:pt x="316752" y="13322"/>
                  </a:lnTo>
                  <a:lnTo>
                    <a:pt x="309147" y="14076"/>
                  </a:lnTo>
                  <a:lnTo>
                    <a:pt x="301966" y="16610"/>
                  </a:lnTo>
                  <a:lnTo>
                    <a:pt x="295314" y="21332"/>
                  </a:lnTo>
                  <a:lnTo>
                    <a:pt x="289295" y="28651"/>
                  </a:lnTo>
                  <a:lnTo>
                    <a:pt x="280379" y="38029"/>
                  </a:lnTo>
                  <a:lnTo>
                    <a:pt x="269319" y="47121"/>
                  </a:lnTo>
                  <a:lnTo>
                    <a:pt x="259586" y="57706"/>
                  </a:lnTo>
                  <a:lnTo>
                    <a:pt x="254649" y="71564"/>
                  </a:lnTo>
                  <a:lnTo>
                    <a:pt x="254129" y="78574"/>
                  </a:lnTo>
                  <a:lnTo>
                    <a:pt x="253811" y="81864"/>
                  </a:lnTo>
                  <a:lnTo>
                    <a:pt x="251284" y="81864"/>
                  </a:lnTo>
                  <a:lnTo>
                    <a:pt x="249290" y="81864"/>
                  </a:lnTo>
                  <a:lnTo>
                    <a:pt x="245899" y="79794"/>
                  </a:lnTo>
                  <a:lnTo>
                    <a:pt x="208790" y="64058"/>
                  </a:lnTo>
                  <a:lnTo>
                    <a:pt x="201742" y="65028"/>
                  </a:lnTo>
                  <a:lnTo>
                    <a:pt x="195726" y="67984"/>
                  </a:lnTo>
                  <a:lnTo>
                    <a:pt x="190918" y="73000"/>
                  </a:lnTo>
                  <a:lnTo>
                    <a:pt x="187492" y="80149"/>
                  </a:lnTo>
                  <a:lnTo>
                    <a:pt x="175344" y="101808"/>
                  </a:lnTo>
                  <a:lnTo>
                    <a:pt x="159253" y="120964"/>
                  </a:lnTo>
                  <a:lnTo>
                    <a:pt x="144944" y="141325"/>
                  </a:lnTo>
                  <a:lnTo>
                    <a:pt x="138140" y="166598"/>
                  </a:lnTo>
                  <a:lnTo>
                    <a:pt x="135867" y="175767"/>
                  </a:lnTo>
                  <a:lnTo>
                    <a:pt x="130024" y="183121"/>
                  </a:lnTo>
                  <a:lnTo>
                    <a:pt x="121420" y="188808"/>
                  </a:lnTo>
                  <a:lnTo>
                    <a:pt x="110860" y="192976"/>
                  </a:lnTo>
                  <a:lnTo>
                    <a:pt x="92313" y="199081"/>
                  </a:lnTo>
                  <a:lnTo>
                    <a:pt x="74220" y="205733"/>
                  </a:lnTo>
                  <a:lnTo>
                    <a:pt x="38495" y="219633"/>
                  </a:lnTo>
                  <a:lnTo>
                    <a:pt x="1905" y="269649"/>
                  </a:lnTo>
                  <a:lnTo>
                    <a:pt x="0" y="305130"/>
                  </a:lnTo>
                  <a:lnTo>
                    <a:pt x="12435" y="337362"/>
                  </a:lnTo>
                  <a:lnTo>
                    <a:pt x="26790" y="361089"/>
                  </a:lnTo>
                  <a:lnTo>
                    <a:pt x="37084" y="384875"/>
                  </a:lnTo>
                  <a:lnTo>
                    <a:pt x="45937" y="408662"/>
                  </a:lnTo>
                  <a:lnTo>
                    <a:pt x="55971" y="432396"/>
                  </a:lnTo>
                  <a:lnTo>
                    <a:pt x="60738" y="445224"/>
                  </a:lnTo>
                  <a:lnTo>
                    <a:pt x="61649" y="457304"/>
                  </a:lnTo>
                  <a:lnTo>
                    <a:pt x="58648" y="468351"/>
                  </a:lnTo>
                  <a:lnTo>
                    <a:pt x="51678" y="478078"/>
                  </a:lnTo>
                  <a:lnTo>
                    <a:pt x="48218" y="483544"/>
                  </a:lnTo>
                  <a:lnTo>
                    <a:pt x="81013" y="515310"/>
                  </a:lnTo>
                  <a:lnTo>
                    <a:pt x="101335" y="519798"/>
                  </a:lnTo>
                  <a:lnTo>
                    <a:pt x="108373" y="519171"/>
                  </a:lnTo>
                  <a:lnTo>
                    <a:pt x="115119" y="517282"/>
                  </a:lnTo>
                  <a:lnTo>
                    <a:pt x="121568" y="514113"/>
                  </a:lnTo>
                  <a:lnTo>
                    <a:pt x="127713" y="509651"/>
                  </a:lnTo>
                  <a:lnTo>
                    <a:pt x="137693" y="502174"/>
                  </a:lnTo>
                  <a:lnTo>
                    <a:pt x="148719" y="496708"/>
                  </a:lnTo>
                  <a:lnTo>
                    <a:pt x="160506" y="493354"/>
                  </a:lnTo>
                  <a:lnTo>
                    <a:pt x="172772" y="492213"/>
                  </a:lnTo>
                  <a:lnTo>
                    <a:pt x="176938" y="492213"/>
                  </a:lnTo>
                  <a:lnTo>
                    <a:pt x="181167" y="492607"/>
                  </a:lnTo>
                  <a:lnTo>
                    <a:pt x="185345" y="493407"/>
                  </a:lnTo>
                  <a:lnTo>
                    <a:pt x="187746" y="493788"/>
                  </a:lnTo>
                  <a:lnTo>
                    <a:pt x="190070" y="493966"/>
                  </a:lnTo>
                  <a:lnTo>
                    <a:pt x="192292" y="493966"/>
                  </a:lnTo>
                  <a:lnTo>
                    <a:pt x="199188" y="493966"/>
                  </a:lnTo>
                  <a:lnTo>
                    <a:pt x="205170" y="492137"/>
                  </a:lnTo>
                  <a:lnTo>
                    <a:pt x="209564" y="488200"/>
                  </a:lnTo>
                  <a:lnTo>
                    <a:pt x="237615" y="469082"/>
                  </a:lnTo>
                  <a:lnTo>
                    <a:pt x="270002" y="456166"/>
                  </a:lnTo>
                  <a:lnTo>
                    <a:pt x="304978" y="447158"/>
                  </a:lnTo>
                  <a:lnTo>
                    <a:pt x="340793" y="439762"/>
                  </a:lnTo>
                  <a:lnTo>
                    <a:pt x="344337" y="438975"/>
                  </a:lnTo>
                  <a:lnTo>
                    <a:pt x="348185" y="438531"/>
                  </a:lnTo>
                  <a:lnTo>
                    <a:pt x="352211" y="438531"/>
                  </a:lnTo>
                  <a:lnTo>
                    <a:pt x="389673" y="454936"/>
                  </a:lnTo>
                  <a:lnTo>
                    <a:pt x="403606" y="479206"/>
                  </a:lnTo>
                  <a:lnTo>
                    <a:pt x="408727" y="489142"/>
                  </a:lnTo>
                  <a:lnTo>
                    <a:pt x="416928" y="497012"/>
                  </a:lnTo>
                  <a:lnTo>
                    <a:pt x="430125" y="500214"/>
                  </a:lnTo>
                  <a:lnTo>
                    <a:pt x="430786" y="500214"/>
                  </a:lnTo>
                  <a:lnTo>
                    <a:pt x="431459" y="500202"/>
                  </a:lnTo>
                  <a:lnTo>
                    <a:pt x="432145" y="500164"/>
                  </a:lnTo>
                  <a:lnTo>
                    <a:pt x="434773" y="499948"/>
                  </a:lnTo>
                  <a:lnTo>
                    <a:pt x="436729" y="497090"/>
                  </a:lnTo>
                  <a:lnTo>
                    <a:pt x="439180" y="497090"/>
                  </a:lnTo>
                  <a:lnTo>
                    <a:pt x="440438" y="497090"/>
                  </a:lnTo>
                  <a:lnTo>
                    <a:pt x="441822" y="497852"/>
                  </a:lnTo>
                  <a:lnTo>
                    <a:pt x="443486" y="500164"/>
                  </a:lnTo>
                  <a:lnTo>
                    <a:pt x="445035" y="501992"/>
                  </a:lnTo>
                  <a:lnTo>
                    <a:pt x="442266" y="507199"/>
                  </a:lnTo>
                  <a:lnTo>
                    <a:pt x="439511" y="509346"/>
                  </a:lnTo>
                  <a:lnTo>
                    <a:pt x="435449" y="512328"/>
                  </a:lnTo>
                  <a:lnTo>
                    <a:pt x="432110" y="515678"/>
                  </a:lnTo>
                  <a:lnTo>
                    <a:pt x="450458" y="533781"/>
                  </a:lnTo>
                  <a:lnTo>
                    <a:pt x="451410" y="533781"/>
                  </a:lnTo>
                  <a:lnTo>
                    <a:pt x="458992" y="533781"/>
                  </a:lnTo>
                  <a:lnTo>
                    <a:pt x="464237" y="529628"/>
                  </a:lnTo>
                  <a:lnTo>
                    <a:pt x="465876" y="522833"/>
                  </a:lnTo>
                  <a:lnTo>
                    <a:pt x="466181" y="520382"/>
                  </a:lnTo>
                  <a:lnTo>
                    <a:pt x="465876" y="517931"/>
                  </a:lnTo>
                  <a:lnTo>
                    <a:pt x="464644" y="515785"/>
                  </a:lnTo>
                  <a:lnTo>
                    <a:pt x="463704" y="512724"/>
                  </a:lnTo>
                  <a:lnTo>
                    <a:pt x="463996" y="511746"/>
                  </a:lnTo>
                  <a:lnTo>
                    <a:pt x="464860" y="511746"/>
                  </a:lnTo>
                  <a:lnTo>
                    <a:pt x="466003" y="511746"/>
                  </a:lnTo>
                  <a:lnTo>
                    <a:pt x="468124" y="513397"/>
                  </a:lnTo>
                  <a:lnTo>
                    <a:pt x="469851" y="514261"/>
                  </a:lnTo>
                  <a:lnTo>
                    <a:pt x="476688" y="517846"/>
                  </a:lnTo>
                  <a:lnTo>
                    <a:pt x="482659" y="521804"/>
                  </a:lnTo>
                  <a:lnTo>
                    <a:pt x="485981" y="526973"/>
                  </a:lnTo>
                  <a:lnTo>
                    <a:pt x="484875" y="534187"/>
                  </a:lnTo>
                  <a:lnTo>
                    <a:pt x="483245" y="540467"/>
                  </a:lnTo>
                  <a:lnTo>
                    <a:pt x="484456" y="546487"/>
                  </a:lnTo>
                  <a:lnTo>
                    <a:pt x="533295" y="573498"/>
                  </a:lnTo>
                  <a:lnTo>
                    <a:pt x="568771" y="577494"/>
                  </a:lnTo>
                  <a:lnTo>
                    <a:pt x="576937" y="577316"/>
                  </a:lnTo>
                  <a:lnTo>
                    <a:pt x="627736" y="570650"/>
                  </a:lnTo>
                  <a:lnTo>
                    <a:pt x="674474" y="545434"/>
                  </a:lnTo>
                  <a:lnTo>
                    <a:pt x="682322" y="517017"/>
                  </a:lnTo>
                  <a:lnTo>
                    <a:pt x="682322" y="513346"/>
                  </a:lnTo>
                  <a:lnTo>
                    <a:pt x="686614" y="510882"/>
                  </a:lnTo>
                  <a:lnTo>
                    <a:pt x="687516" y="506907"/>
                  </a:lnTo>
                  <a:lnTo>
                    <a:pt x="697071" y="488369"/>
                  </a:lnTo>
                  <a:lnTo>
                    <a:pt x="711545" y="473567"/>
                  </a:lnTo>
                  <a:lnTo>
                    <a:pt x="726885" y="459569"/>
                  </a:lnTo>
                  <a:lnTo>
                    <a:pt x="739040" y="443445"/>
                  </a:lnTo>
                  <a:lnTo>
                    <a:pt x="753664" y="406018"/>
                  </a:lnTo>
                  <a:lnTo>
                    <a:pt x="759240" y="367045"/>
                  </a:lnTo>
                  <a:lnTo>
                    <a:pt x="753487" y="326675"/>
                  </a:lnTo>
                  <a:lnTo>
                    <a:pt x="734124" y="285053"/>
                  </a:lnTo>
                  <a:lnTo>
                    <a:pt x="698870" y="242328"/>
                  </a:lnTo>
                  <a:lnTo>
                    <a:pt x="682732" y="224369"/>
                  </a:lnTo>
                  <a:lnTo>
                    <a:pt x="667058" y="205608"/>
                  </a:lnTo>
                  <a:lnTo>
                    <a:pt x="649891" y="188345"/>
                  </a:lnTo>
                  <a:lnTo>
                    <a:pt x="629274" y="174879"/>
                  </a:lnTo>
                  <a:lnTo>
                    <a:pt x="609356" y="162256"/>
                  </a:lnTo>
                  <a:lnTo>
                    <a:pt x="596167" y="147480"/>
                  </a:lnTo>
                  <a:lnTo>
                    <a:pt x="587113" y="131382"/>
                  </a:lnTo>
                  <a:lnTo>
                    <a:pt x="579604" y="114795"/>
                  </a:lnTo>
                  <a:lnTo>
                    <a:pt x="577089" y="103470"/>
                  </a:lnTo>
                  <a:lnTo>
                    <a:pt x="572592" y="92949"/>
                  </a:lnTo>
                  <a:lnTo>
                    <a:pt x="565854" y="83921"/>
                  </a:lnTo>
                  <a:lnTo>
                    <a:pt x="556617" y="77076"/>
                  </a:lnTo>
                  <a:lnTo>
                    <a:pt x="539377" y="63940"/>
                  </a:lnTo>
                  <a:lnTo>
                    <a:pt x="527193" y="48729"/>
                  </a:lnTo>
                  <a:lnTo>
                    <a:pt x="517307" y="32595"/>
                  </a:lnTo>
                  <a:lnTo>
                    <a:pt x="506960" y="16687"/>
                  </a:lnTo>
                  <a:lnTo>
                    <a:pt x="501741" y="9626"/>
                  </a:lnTo>
                  <a:lnTo>
                    <a:pt x="498680" y="1371"/>
                  </a:lnTo>
                  <a:lnTo>
                    <a:pt x="488558" y="139"/>
                  </a:lnTo>
                  <a:lnTo>
                    <a:pt x="487732" y="38"/>
                  </a:lnTo>
                  <a:lnTo>
                    <a:pt x="486970" y="0"/>
                  </a:lnTo>
                  <a:lnTo>
                    <a:pt x="486221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31607" y="3046958"/>
              <a:ext cx="396475" cy="22123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31604" y="3046952"/>
              <a:ext cx="396875" cy="221615"/>
            </a:xfrm>
            <a:custGeom>
              <a:avLst/>
              <a:gdLst/>
              <a:ahLst/>
              <a:cxnLst/>
              <a:rect l="l" t="t" r="r" b="b"/>
              <a:pathLst>
                <a:path w="396875" h="221614">
                  <a:moveTo>
                    <a:pt x="48633" y="0"/>
                  </a:moveTo>
                  <a:lnTo>
                    <a:pt x="46309" y="0"/>
                  </a:lnTo>
                  <a:lnTo>
                    <a:pt x="43705" y="254"/>
                  </a:lnTo>
                  <a:lnTo>
                    <a:pt x="40771" y="800"/>
                  </a:lnTo>
                  <a:lnTo>
                    <a:pt x="29734" y="2169"/>
                  </a:lnTo>
                  <a:lnTo>
                    <a:pt x="18631" y="3676"/>
                  </a:lnTo>
                  <a:lnTo>
                    <a:pt x="8787" y="7650"/>
                  </a:lnTo>
                  <a:lnTo>
                    <a:pt x="1528" y="16421"/>
                  </a:lnTo>
                  <a:lnTo>
                    <a:pt x="0" y="25831"/>
                  </a:lnTo>
                  <a:lnTo>
                    <a:pt x="4413" y="31416"/>
                  </a:lnTo>
                  <a:lnTo>
                    <a:pt x="11753" y="35102"/>
                  </a:lnTo>
                  <a:lnTo>
                    <a:pt x="19004" y="38811"/>
                  </a:lnTo>
                  <a:lnTo>
                    <a:pt x="20858" y="40043"/>
                  </a:lnTo>
                  <a:lnTo>
                    <a:pt x="18407" y="45554"/>
                  </a:lnTo>
                  <a:lnTo>
                    <a:pt x="19626" y="48628"/>
                  </a:lnTo>
                  <a:lnTo>
                    <a:pt x="23806" y="61161"/>
                  </a:lnTo>
                  <a:lnTo>
                    <a:pt x="28892" y="73504"/>
                  </a:lnTo>
                  <a:lnTo>
                    <a:pt x="36562" y="82918"/>
                  </a:lnTo>
                  <a:lnTo>
                    <a:pt x="48493" y="86664"/>
                  </a:lnTo>
                  <a:lnTo>
                    <a:pt x="48887" y="86664"/>
                  </a:lnTo>
                  <a:lnTo>
                    <a:pt x="49268" y="86664"/>
                  </a:lnTo>
                  <a:lnTo>
                    <a:pt x="49674" y="86639"/>
                  </a:lnTo>
                  <a:lnTo>
                    <a:pt x="51058" y="86550"/>
                  </a:lnTo>
                  <a:lnTo>
                    <a:pt x="52430" y="86512"/>
                  </a:lnTo>
                  <a:lnTo>
                    <a:pt x="53776" y="86512"/>
                  </a:lnTo>
                  <a:lnTo>
                    <a:pt x="70661" y="88571"/>
                  </a:lnTo>
                  <a:lnTo>
                    <a:pt x="114978" y="107784"/>
                  </a:lnTo>
                  <a:lnTo>
                    <a:pt x="128294" y="133618"/>
                  </a:lnTo>
                  <a:lnTo>
                    <a:pt x="122026" y="145503"/>
                  </a:lnTo>
                  <a:lnTo>
                    <a:pt x="116806" y="151320"/>
                  </a:lnTo>
                  <a:lnTo>
                    <a:pt x="117429" y="158064"/>
                  </a:lnTo>
                  <a:lnTo>
                    <a:pt x="120502" y="164820"/>
                  </a:lnTo>
                  <a:lnTo>
                    <a:pt x="123207" y="170510"/>
                  </a:lnTo>
                  <a:lnTo>
                    <a:pt x="128948" y="174015"/>
                  </a:lnTo>
                  <a:lnTo>
                    <a:pt x="134917" y="174015"/>
                  </a:lnTo>
                  <a:lnTo>
                    <a:pt x="136339" y="174015"/>
                  </a:lnTo>
                  <a:lnTo>
                    <a:pt x="137774" y="173812"/>
                  </a:lnTo>
                  <a:lnTo>
                    <a:pt x="139196" y="173393"/>
                  </a:lnTo>
                  <a:lnTo>
                    <a:pt x="140974" y="173037"/>
                  </a:lnTo>
                  <a:lnTo>
                    <a:pt x="142625" y="172859"/>
                  </a:lnTo>
                  <a:lnTo>
                    <a:pt x="144200" y="172859"/>
                  </a:lnTo>
                  <a:lnTo>
                    <a:pt x="150474" y="172859"/>
                  </a:lnTo>
                  <a:lnTo>
                    <a:pt x="155376" y="175602"/>
                  </a:lnTo>
                  <a:lnTo>
                    <a:pt x="161269" y="179527"/>
                  </a:lnTo>
                  <a:lnTo>
                    <a:pt x="170606" y="184726"/>
                  </a:lnTo>
                  <a:lnTo>
                    <a:pt x="180740" y="188414"/>
                  </a:lnTo>
                  <a:lnTo>
                    <a:pt x="191200" y="190610"/>
                  </a:lnTo>
                  <a:lnTo>
                    <a:pt x="201515" y="191338"/>
                  </a:lnTo>
                  <a:lnTo>
                    <a:pt x="212319" y="190433"/>
                  </a:lnTo>
                  <a:lnTo>
                    <a:pt x="221667" y="187736"/>
                  </a:lnTo>
                  <a:lnTo>
                    <a:pt x="228887" y="183274"/>
                  </a:lnTo>
                  <a:lnTo>
                    <a:pt x="233303" y="177076"/>
                  </a:lnTo>
                  <a:lnTo>
                    <a:pt x="236288" y="169633"/>
                  </a:lnTo>
                  <a:lnTo>
                    <a:pt x="234637" y="159893"/>
                  </a:lnTo>
                  <a:lnTo>
                    <a:pt x="246613" y="159893"/>
                  </a:lnTo>
                  <a:lnTo>
                    <a:pt x="246969" y="159893"/>
                  </a:lnTo>
                  <a:lnTo>
                    <a:pt x="247337" y="159893"/>
                  </a:lnTo>
                  <a:lnTo>
                    <a:pt x="247731" y="159905"/>
                  </a:lnTo>
                  <a:lnTo>
                    <a:pt x="256327" y="161729"/>
                  </a:lnTo>
                  <a:lnTo>
                    <a:pt x="262479" y="165963"/>
                  </a:lnTo>
                  <a:lnTo>
                    <a:pt x="266387" y="172150"/>
                  </a:lnTo>
                  <a:lnTo>
                    <a:pt x="268254" y="179832"/>
                  </a:lnTo>
                  <a:lnTo>
                    <a:pt x="272970" y="194960"/>
                  </a:lnTo>
                  <a:lnTo>
                    <a:pt x="281629" y="204974"/>
                  </a:lnTo>
                  <a:lnTo>
                    <a:pt x="293566" y="210621"/>
                  </a:lnTo>
                  <a:lnTo>
                    <a:pt x="308119" y="212648"/>
                  </a:lnTo>
                  <a:lnTo>
                    <a:pt x="315450" y="213990"/>
                  </a:lnTo>
                  <a:lnTo>
                    <a:pt x="323126" y="216941"/>
                  </a:lnTo>
                  <a:lnTo>
                    <a:pt x="330699" y="219892"/>
                  </a:lnTo>
                  <a:lnTo>
                    <a:pt x="337723" y="221234"/>
                  </a:lnTo>
                  <a:lnTo>
                    <a:pt x="341914" y="221234"/>
                  </a:lnTo>
                  <a:lnTo>
                    <a:pt x="345495" y="219278"/>
                  </a:lnTo>
                  <a:lnTo>
                    <a:pt x="347972" y="213550"/>
                  </a:lnTo>
                  <a:lnTo>
                    <a:pt x="348543" y="202620"/>
                  </a:lnTo>
                  <a:lnTo>
                    <a:pt x="342911" y="192062"/>
                  </a:lnTo>
                  <a:lnTo>
                    <a:pt x="333831" y="182132"/>
                  </a:lnTo>
                  <a:lnTo>
                    <a:pt x="324058" y="173088"/>
                  </a:lnTo>
                  <a:lnTo>
                    <a:pt x="317660" y="167375"/>
                  </a:lnTo>
                  <a:lnTo>
                    <a:pt x="311488" y="160943"/>
                  </a:lnTo>
                  <a:lnTo>
                    <a:pt x="307845" y="153993"/>
                  </a:lnTo>
                  <a:lnTo>
                    <a:pt x="309034" y="146723"/>
                  </a:lnTo>
                  <a:lnTo>
                    <a:pt x="312383" y="140840"/>
                  </a:lnTo>
                  <a:lnTo>
                    <a:pt x="316588" y="134610"/>
                  </a:lnTo>
                  <a:lnTo>
                    <a:pt x="322287" y="129670"/>
                  </a:lnTo>
                  <a:lnTo>
                    <a:pt x="330116" y="127660"/>
                  </a:lnTo>
                  <a:lnTo>
                    <a:pt x="333125" y="127660"/>
                  </a:lnTo>
                  <a:lnTo>
                    <a:pt x="336593" y="128397"/>
                  </a:lnTo>
                  <a:lnTo>
                    <a:pt x="340618" y="130175"/>
                  </a:lnTo>
                  <a:lnTo>
                    <a:pt x="344213" y="131775"/>
                  </a:lnTo>
                  <a:lnTo>
                    <a:pt x="347819" y="132461"/>
                  </a:lnTo>
                  <a:lnTo>
                    <a:pt x="351363" y="132461"/>
                  </a:lnTo>
                  <a:lnTo>
                    <a:pt x="360817" y="130973"/>
                  </a:lnTo>
                  <a:lnTo>
                    <a:pt x="393675" y="109589"/>
                  </a:lnTo>
                  <a:lnTo>
                    <a:pt x="396483" y="100663"/>
                  </a:lnTo>
                  <a:lnTo>
                    <a:pt x="395266" y="91160"/>
                  </a:lnTo>
                  <a:lnTo>
                    <a:pt x="389971" y="82346"/>
                  </a:lnTo>
                  <a:lnTo>
                    <a:pt x="386491" y="78486"/>
                  </a:lnTo>
                  <a:lnTo>
                    <a:pt x="383532" y="76974"/>
                  </a:lnTo>
                  <a:lnTo>
                    <a:pt x="380890" y="76974"/>
                  </a:lnTo>
                  <a:lnTo>
                    <a:pt x="374959" y="76974"/>
                  </a:lnTo>
                  <a:lnTo>
                    <a:pt x="349877" y="97802"/>
                  </a:lnTo>
                  <a:lnTo>
                    <a:pt x="348721" y="97802"/>
                  </a:lnTo>
                  <a:lnTo>
                    <a:pt x="297729" y="87215"/>
                  </a:lnTo>
                  <a:lnTo>
                    <a:pt x="248632" y="66103"/>
                  </a:lnTo>
                  <a:lnTo>
                    <a:pt x="242511" y="61810"/>
                  </a:lnTo>
                  <a:lnTo>
                    <a:pt x="236072" y="58432"/>
                  </a:lnTo>
                  <a:lnTo>
                    <a:pt x="229011" y="55664"/>
                  </a:lnTo>
                  <a:lnTo>
                    <a:pt x="211195" y="50245"/>
                  </a:lnTo>
                  <a:lnTo>
                    <a:pt x="193148" y="45170"/>
                  </a:lnTo>
                  <a:lnTo>
                    <a:pt x="175560" y="39290"/>
                  </a:lnTo>
                  <a:lnTo>
                    <a:pt x="159123" y="31457"/>
                  </a:lnTo>
                  <a:lnTo>
                    <a:pt x="152287" y="27835"/>
                  </a:lnTo>
                  <a:lnTo>
                    <a:pt x="145823" y="25339"/>
                  </a:lnTo>
                  <a:lnTo>
                    <a:pt x="139706" y="23896"/>
                  </a:lnTo>
                  <a:lnTo>
                    <a:pt x="133913" y="23431"/>
                  </a:lnTo>
                  <a:lnTo>
                    <a:pt x="123954" y="24904"/>
                  </a:lnTo>
                  <a:lnTo>
                    <a:pt x="114827" y="29024"/>
                  </a:lnTo>
                  <a:lnTo>
                    <a:pt x="106369" y="35341"/>
                  </a:lnTo>
                  <a:lnTo>
                    <a:pt x="98417" y="43408"/>
                  </a:lnTo>
                  <a:lnTo>
                    <a:pt x="91686" y="51181"/>
                  </a:lnTo>
                  <a:lnTo>
                    <a:pt x="87126" y="54305"/>
                  </a:lnTo>
                  <a:lnTo>
                    <a:pt x="83761" y="54305"/>
                  </a:lnTo>
                  <a:lnTo>
                    <a:pt x="78236" y="54305"/>
                  </a:lnTo>
                  <a:lnTo>
                    <a:pt x="76027" y="45859"/>
                  </a:lnTo>
                  <a:lnTo>
                    <a:pt x="72966" y="35750"/>
                  </a:lnTo>
                  <a:lnTo>
                    <a:pt x="70289" y="23986"/>
                  </a:lnTo>
                  <a:lnTo>
                    <a:pt x="67105" y="12384"/>
                  </a:lnTo>
                  <a:lnTo>
                    <a:pt x="60768" y="3526"/>
                  </a:lnTo>
                  <a:lnTo>
                    <a:pt x="48633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1024" y="2898292"/>
              <a:ext cx="193513" cy="2259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36266" y="2893528"/>
              <a:ext cx="203031" cy="2354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92632" y="2923844"/>
              <a:ext cx="377169" cy="3056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492634" y="2923833"/>
              <a:ext cx="377190" cy="306070"/>
            </a:xfrm>
            <a:custGeom>
              <a:avLst/>
              <a:gdLst/>
              <a:ahLst/>
              <a:cxnLst/>
              <a:rect l="l" t="t" r="r" b="b"/>
              <a:pathLst>
                <a:path w="377189" h="306069">
                  <a:moveTo>
                    <a:pt x="128846" y="81305"/>
                  </a:moveTo>
                  <a:lnTo>
                    <a:pt x="128973" y="81470"/>
                  </a:lnTo>
                  <a:lnTo>
                    <a:pt x="129151" y="81610"/>
                  </a:lnTo>
                  <a:lnTo>
                    <a:pt x="128846" y="81305"/>
                  </a:lnTo>
                  <a:close/>
                </a:path>
                <a:path w="377189" h="306069">
                  <a:moveTo>
                    <a:pt x="17543" y="0"/>
                  </a:moveTo>
                  <a:lnTo>
                    <a:pt x="12222" y="0"/>
                  </a:lnTo>
                  <a:lnTo>
                    <a:pt x="7535" y="1498"/>
                  </a:lnTo>
                  <a:lnTo>
                    <a:pt x="3446" y="5575"/>
                  </a:lnTo>
                  <a:lnTo>
                    <a:pt x="0" y="10883"/>
                  </a:lnTo>
                  <a:lnTo>
                    <a:pt x="1" y="16043"/>
                  </a:lnTo>
                  <a:lnTo>
                    <a:pt x="2417" y="20798"/>
                  </a:lnTo>
                  <a:lnTo>
                    <a:pt x="6215" y="24891"/>
                  </a:lnTo>
                  <a:lnTo>
                    <a:pt x="22476" y="40808"/>
                  </a:lnTo>
                  <a:lnTo>
                    <a:pt x="37676" y="57699"/>
                  </a:lnTo>
                  <a:lnTo>
                    <a:pt x="51785" y="75509"/>
                  </a:lnTo>
                  <a:lnTo>
                    <a:pt x="64774" y="94183"/>
                  </a:lnTo>
                  <a:lnTo>
                    <a:pt x="89459" y="135312"/>
                  </a:lnTo>
                  <a:lnTo>
                    <a:pt x="113742" y="176726"/>
                  </a:lnTo>
                  <a:lnTo>
                    <a:pt x="143659" y="213426"/>
                  </a:lnTo>
                  <a:lnTo>
                    <a:pt x="185246" y="240410"/>
                  </a:lnTo>
                  <a:lnTo>
                    <a:pt x="186161" y="241033"/>
                  </a:lnTo>
                  <a:lnTo>
                    <a:pt x="186478" y="242265"/>
                  </a:lnTo>
                  <a:lnTo>
                    <a:pt x="186478" y="243484"/>
                  </a:lnTo>
                  <a:lnTo>
                    <a:pt x="183640" y="261649"/>
                  </a:lnTo>
                  <a:lnTo>
                    <a:pt x="191149" y="270878"/>
                  </a:lnTo>
                  <a:lnTo>
                    <a:pt x="204063" y="274991"/>
                  </a:lnTo>
                  <a:lnTo>
                    <a:pt x="217441" y="277812"/>
                  </a:lnTo>
                  <a:lnTo>
                    <a:pt x="250210" y="286084"/>
                  </a:lnTo>
                  <a:lnTo>
                    <a:pt x="283235" y="292952"/>
                  </a:lnTo>
                  <a:lnTo>
                    <a:pt x="316548" y="298384"/>
                  </a:lnTo>
                  <a:lnTo>
                    <a:pt x="350181" y="302348"/>
                  </a:lnTo>
                  <a:lnTo>
                    <a:pt x="355769" y="302983"/>
                  </a:lnTo>
                  <a:lnTo>
                    <a:pt x="361840" y="305612"/>
                  </a:lnTo>
                  <a:lnTo>
                    <a:pt x="366920" y="305612"/>
                  </a:lnTo>
                  <a:lnTo>
                    <a:pt x="371581" y="305612"/>
                  </a:lnTo>
                  <a:lnTo>
                    <a:pt x="375391" y="303377"/>
                  </a:lnTo>
                  <a:lnTo>
                    <a:pt x="377169" y="295287"/>
                  </a:lnTo>
                  <a:lnTo>
                    <a:pt x="376671" y="286161"/>
                  </a:lnTo>
                  <a:lnTo>
                    <a:pt x="371570" y="279963"/>
                  </a:lnTo>
                  <a:lnTo>
                    <a:pt x="326058" y="258145"/>
                  </a:lnTo>
                  <a:lnTo>
                    <a:pt x="261771" y="247014"/>
                  </a:lnTo>
                  <a:lnTo>
                    <a:pt x="230319" y="238569"/>
                  </a:lnTo>
                  <a:lnTo>
                    <a:pt x="228528" y="237896"/>
                  </a:lnTo>
                  <a:lnTo>
                    <a:pt x="226445" y="237718"/>
                  </a:lnTo>
                  <a:lnTo>
                    <a:pt x="224274" y="237718"/>
                  </a:lnTo>
                  <a:lnTo>
                    <a:pt x="221835" y="237718"/>
                  </a:lnTo>
                  <a:lnTo>
                    <a:pt x="219282" y="237934"/>
                  </a:lnTo>
                  <a:lnTo>
                    <a:pt x="216908" y="237934"/>
                  </a:lnTo>
                  <a:lnTo>
                    <a:pt x="211828" y="237934"/>
                  </a:lnTo>
                  <a:lnTo>
                    <a:pt x="207522" y="236918"/>
                  </a:lnTo>
                  <a:lnTo>
                    <a:pt x="206709" y="230606"/>
                  </a:lnTo>
                  <a:lnTo>
                    <a:pt x="205435" y="219867"/>
                  </a:lnTo>
                  <a:lnTo>
                    <a:pt x="205482" y="208873"/>
                  </a:lnTo>
                  <a:lnTo>
                    <a:pt x="208519" y="198399"/>
                  </a:lnTo>
                  <a:lnTo>
                    <a:pt x="216209" y="189217"/>
                  </a:lnTo>
                  <a:lnTo>
                    <a:pt x="221490" y="183261"/>
                  </a:lnTo>
                  <a:lnTo>
                    <a:pt x="222802" y="177450"/>
                  </a:lnTo>
                  <a:lnTo>
                    <a:pt x="194179" y="149363"/>
                  </a:lnTo>
                  <a:lnTo>
                    <a:pt x="182131" y="145797"/>
                  </a:lnTo>
                  <a:lnTo>
                    <a:pt x="174832" y="139242"/>
                  </a:lnTo>
                  <a:lnTo>
                    <a:pt x="165822" y="122177"/>
                  </a:lnTo>
                  <a:lnTo>
                    <a:pt x="154089" y="107942"/>
                  </a:lnTo>
                  <a:lnTo>
                    <a:pt x="141262" y="94914"/>
                  </a:lnTo>
                  <a:lnTo>
                    <a:pt x="128973" y="81470"/>
                  </a:lnTo>
                  <a:lnTo>
                    <a:pt x="122382" y="75888"/>
                  </a:lnTo>
                  <a:lnTo>
                    <a:pt x="115792" y="70227"/>
                  </a:lnTo>
                  <a:lnTo>
                    <a:pt x="109090" y="64629"/>
                  </a:lnTo>
                  <a:lnTo>
                    <a:pt x="102163" y="59232"/>
                  </a:lnTo>
                  <a:lnTo>
                    <a:pt x="84658" y="43412"/>
                  </a:lnTo>
                  <a:lnTo>
                    <a:pt x="68100" y="26238"/>
                  </a:lnTo>
                  <a:lnTo>
                    <a:pt x="49873" y="11073"/>
                  </a:lnTo>
                  <a:lnTo>
                    <a:pt x="27360" y="1282"/>
                  </a:lnTo>
                  <a:lnTo>
                    <a:pt x="23880" y="495"/>
                  </a:lnTo>
                  <a:lnTo>
                    <a:pt x="20616" y="0"/>
                  </a:lnTo>
                  <a:lnTo>
                    <a:pt x="17543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80492" y="3254070"/>
              <a:ext cx="142704" cy="28058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680495" y="3254066"/>
              <a:ext cx="142875" cy="280670"/>
            </a:xfrm>
            <a:custGeom>
              <a:avLst/>
              <a:gdLst/>
              <a:ahLst/>
              <a:cxnLst/>
              <a:rect l="l" t="t" r="r" b="b"/>
              <a:pathLst>
                <a:path w="142875" h="280670">
                  <a:moveTo>
                    <a:pt x="123348" y="0"/>
                  </a:moveTo>
                  <a:lnTo>
                    <a:pt x="115067" y="0"/>
                  </a:lnTo>
                  <a:lnTo>
                    <a:pt x="111689" y="6438"/>
                  </a:lnTo>
                  <a:lnTo>
                    <a:pt x="107701" y="13500"/>
                  </a:lnTo>
                  <a:lnTo>
                    <a:pt x="85713" y="51011"/>
                  </a:lnTo>
                  <a:lnTo>
                    <a:pt x="48532" y="74510"/>
                  </a:lnTo>
                  <a:lnTo>
                    <a:pt x="39600" y="77694"/>
                  </a:lnTo>
                  <a:lnTo>
                    <a:pt x="32905" y="83435"/>
                  </a:lnTo>
                  <a:lnTo>
                    <a:pt x="28276" y="91534"/>
                  </a:lnTo>
                  <a:lnTo>
                    <a:pt x="25545" y="101790"/>
                  </a:lnTo>
                  <a:lnTo>
                    <a:pt x="22416" y="126480"/>
                  </a:lnTo>
                  <a:lnTo>
                    <a:pt x="19802" y="151228"/>
                  </a:lnTo>
                  <a:lnTo>
                    <a:pt x="14772" y="175856"/>
                  </a:lnTo>
                  <a:lnTo>
                    <a:pt x="4400" y="200190"/>
                  </a:lnTo>
                  <a:lnTo>
                    <a:pt x="0" y="224903"/>
                  </a:lnTo>
                  <a:lnTo>
                    <a:pt x="8041" y="251164"/>
                  </a:lnTo>
                  <a:lnTo>
                    <a:pt x="23841" y="272020"/>
                  </a:lnTo>
                  <a:lnTo>
                    <a:pt x="42716" y="280517"/>
                  </a:lnTo>
                  <a:lnTo>
                    <a:pt x="43566" y="280555"/>
                  </a:lnTo>
                  <a:lnTo>
                    <a:pt x="44405" y="280581"/>
                  </a:lnTo>
                  <a:lnTo>
                    <a:pt x="45243" y="280581"/>
                  </a:lnTo>
                  <a:lnTo>
                    <a:pt x="81240" y="256974"/>
                  </a:lnTo>
                  <a:lnTo>
                    <a:pt x="94303" y="208720"/>
                  </a:lnTo>
                  <a:lnTo>
                    <a:pt x="105103" y="175712"/>
                  </a:lnTo>
                  <a:lnTo>
                    <a:pt x="117281" y="143220"/>
                  </a:lnTo>
                  <a:lnTo>
                    <a:pt x="130092" y="110985"/>
                  </a:lnTo>
                  <a:lnTo>
                    <a:pt x="138422" y="86362"/>
                  </a:lnTo>
                  <a:lnTo>
                    <a:pt x="142699" y="62285"/>
                  </a:lnTo>
                  <a:lnTo>
                    <a:pt x="141514" y="38263"/>
                  </a:lnTo>
                  <a:lnTo>
                    <a:pt x="133457" y="13804"/>
                  </a:lnTo>
                  <a:lnTo>
                    <a:pt x="131006" y="8280"/>
                  </a:lnTo>
                  <a:lnTo>
                    <a:pt x="131933" y="317"/>
                  </a:lnTo>
                  <a:lnTo>
                    <a:pt x="123348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38378" y="2092655"/>
              <a:ext cx="168207" cy="29676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138373" y="2092646"/>
              <a:ext cx="168275" cy="297180"/>
            </a:xfrm>
            <a:custGeom>
              <a:avLst/>
              <a:gdLst/>
              <a:ahLst/>
              <a:cxnLst/>
              <a:rect l="l" t="t" r="r" b="b"/>
              <a:pathLst>
                <a:path w="168275" h="297180">
                  <a:moveTo>
                    <a:pt x="71737" y="0"/>
                  </a:moveTo>
                  <a:lnTo>
                    <a:pt x="67445" y="0"/>
                  </a:lnTo>
                  <a:lnTo>
                    <a:pt x="64549" y="1066"/>
                  </a:lnTo>
                  <a:lnTo>
                    <a:pt x="65578" y="3810"/>
                  </a:lnTo>
                  <a:lnTo>
                    <a:pt x="68162" y="23712"/>
                  </a:lnTo>
                  <a:lnTo>
                    <a:pt x="67086" y="44361"/>
                  </a:lnTo>
                  <a:lnTo>
                    <a:pt x="69168" y="63742"/>
                  </a:lnTo>
                  <a:lnTo>
                    <a:pt x="81224" y="79844"/>
                  </a:lnTo>
                  <a:lnTo>
                    <a:pt x="93363" y="92485"/>
                  </a:lnTo>
                  <a:lnTo>
                    <a:pt x="99660" y="106706"/>
                  </a:lnTo>
                  <a:lnTo>
                    <a:pt x="103254" y="121444"/>
                  </a:lnTo>
                  <a:lnTo>
                    <a:pt x="107285" y="135636"/>
                  </a:lnTo>
                  <a:lnTo>
                    <a:pt x="106141" y="143754"/>
                  </a:lnTo>
                  <a:lnTo>
                    <a:pt x="104962" y="151918"/>
                  </a:lnTo>
                  <a:lnTo>
                    <a:pt x="102786" y="158219"/>
                  </a:lnTo>
                  <a:lnTo>
                    <a:pt x="98649" y="160743"/>
                  </a:lnTo>
                  <a:lnTo>
                    <a:pt x="97836" y="160743"/>
                  </a:lnTo>
                  <a:lnTo>
                    <a:pt x="96947" y="160566"/>
                  </a:lnTo>
                  <a:lnTo>
                    <a:pt x="95931" y="160159"/>
                  </a:lnTo>
                  <a:lnTo>
                    <a:pt x="91435" y="158369"/>
                  </a:lnTo>
                  <a:lnTo>
                    <a:pt x="87841" y="157581"/>
                  </a:lnTo>
                  <a:lnTo>
                    <a:pt x="85009" y="157581"/>
                  </a:lnTo>
                  <a:lnTo>
                    <a:pt x="75674" y="157581"/>
                  </a:lnTo>
                  <a:lnTo>
                    <a:pt x="74189" y="166027"/>
                  </a:lnTo>
                  <a:lnTo>
                    <a:pt x="73261" y="175183"/>
                  </a:lnTo>
                  <a:lnTo>
                    <a:pt x="72017" y="186842"/>
                  </a:lnTo>
                  <a:lnTo>
                    <a:pt x="66505" y="190817"/>
                  </a:lnTo>
                  <a:lnTo>
                    <a:pt x="56396" y="193281"/>
                  </a:lnTo>
                  <a:lnTo>
                    <a:pt x="20812" y="206337"/>
                  </a:lnTo>
                  <a:lnTo>
                    <a:pt x="2129" y="225348"/>
                  </a:lnTo>
                  <a:lnTo>
                    <a:pt x="0" y="251084"/>
                  </a:lnTo>
                  <a:lnTo>
                    <a:pt x="14079" y="284314"/>
                  </a:lnTo>
                  <a:lnTo>
                    <a:pt x="17191" y="289394"/>
                  </a:lnTo>
                  <a:lnTo>
                    <a:pt x="18982" y="296773"/>
                  </a:lnTo>
                  <a:lnTo>
                    <a:pt x="26360" y="296773"/>
                  </a:lnTo>
                  <a:lnTo>
                    <a:pt x="27033" y="296773"/>
                  </a:lnTo>
                  <a:lnTo>
                    <a:pt x="27745" y="296722"/>
                  </a:lnTo>
                  <a:lnTo>
                    <a:pt x="28481" y="296595"/>
                  </a:lnTo>
                  <a:lnTo>
                    <a:pt x="37994" y="295046"/>
                  </a:lnTo>
                  <a:lnTo>
                    <a:pt x="41372" y="288010"/>
                  </a:lnTo>
                  <a:lnTo>
                    <a:pt x="43213" y="279425"/>
                  </a:lnTo>
                  <a:lnTo>
                    <a:pt x="44186" y="272924"/>
                  </a:lnTo>
                  <a:lnTo>
                    <a:pt x="45474" y="266969"/>
                  </a:lnTo>
                  <a:lnTo>
                    <a:pt x="48771" y="261876"/>
                  </a:lnTo>
                  <a:lnTo>
                    <a:pt x="55774" y="257962"/>
                  </a:lnTo>
                  <a:lnTo>
                    <a:pt x="77467" y="249655"/>
                  </a:lnTo>
                  <a:lnTo>
                    <a:pt x="98961" y="240682"/>
                  </a:lnTo>
                  <a:lnTo>
                    <a:pt x="120401" y="231535"/>
                  </a:lnTo>
                  <a:lnTo>
                    <a:pt x="141930" y="222707"/>
                  </a:lnTo>
                  <a:lnTo>
                    <a:pt x="149601" y="219938"/>
                  </a:lnTo>
                  <a:lnTo>
                    <a:pt x="155723" y="217487"/>
                  </a:lnTo>
                  <a:lnTo>
                    <a:pt x="158491" y="209829"/>
                  </a:lnTo>
                  <a:lnTo>
                    <a:pt x="159299" y="181295"/>
                  </a:lnTo>
                  <a:lnTo>
                    <a:pt x="150743" y="143452"/>
                  </a:lnTo>
                  <a:lnTo>
                    <a:pt x="136326" y="107220"/>
                  </a:lnTo>
                  <a:lnTo>
                    <a:pt x="119553" y="83515"/>
                  </a:lnTo>
                  <a:lnTo>
                    <a:pt x="115870" y="80454"/>
                  </a:lnTo>
                  <a:lnTo>
                    <a:pt x="105443" y="81076"/>
                  </a:lnTo>
                  <a:lnTo>
                    <a:pt x="109114" y="73406"/>
                  </a:lnTo>
                  <a:lnTo>
                    <a:pt x="110282" y="71081"/>
                  </a:lnTo>
                  <a:lnTo>
                    <a:pt x="111781" y="70281"/>
                  </a:lnTo>
                  <a:lnTo>
                    <a:pt x="113482" y="70281"/>
                  </a:lnTo>
                  <a:lnTo>
                    <a:pt x="117140" y="70281"/>
                  </a:lnTo>
                  <a:lnTo>
                    <a:pt x="121699" y="74015"/>
                  </a:lnTo>
                  <a:lnTo>
                    <a:pt x="125687" y="74015"/>
                  </a:lnTo>
                  <a:lnTo>
                    <a:pt x="126195" y="74028"/>
                  </a:lnTo>
                  <a:lnTo>
                    <a:pt x="126728" y="74041"/>
                  </a:lnTo>
                  <a:lnTo>
                    <a:pt x="127262" y="74041"/>
                  </a:lnTo>
                  <a:lnTo>
                    <a:pt x="166759" y="52247"/>
                  </a:lnTo>
                  <a:lnTo>
                    <a:pt x="168212" y="42473"/>
                  </a:lnTo>
                  <a:lnTo>
                    <a:pt x="163000" y="35194"/>
                  </a:lnTo>
                  <a:lnTo>
                    <a:pt x="153997" y="30387"/>
                  </a:lnTo>
                  <a:lnTo>
                    <a:pt x="144077" y="28028"/>
                  </a:lnTo>
                  <a:lnTo>
                    <a:pt x="129310" y="24643"/>
                  </a:lnTo>
                  <a:lnTo>
                    <a:pt x="115867" y="18872"/>
                  </a:lnTo>
                  <a:lnTo>
                    <a:pt x="103114" y="11776"/>
                  </a:lnTo>
                  <a:lnTo>
                    <a:pt x="90419" y="4419"/>
                  </a:lnTo>
                  <a:lnTo>
                    <a:pt x="85847" y="1955"/>
                  </a:lnTo>
                  <a:lnTo>
                    <a:pt x="77516" y="0"/>
                  </a:lnTo>
                  <a:lnTo>
                    <a:pt x="71737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56928" y="3743782"/>
              <a:ext cx="325273" cy="2515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456924" y="3743779"/>
              <a:ext cx="325755" cy="252095"/>
            </a:xfrm>
            <a:custGeom>
              <a:avLst/>
              <a:gdLst/>
              <a:ahLst/>
              <a:cxnLst/>
              <a:rect l="l" t="t" r="r" b="b"/>
              <a:pathLst>
                <a:path w="325754" h="252095">
                  <a:moveTo>
                    <a:pt x="272969" y="0"/>
                  </a:moveTo>
                  <a:lnTo>
                    <a:pt x="271584" y="0"/>
                  </a:lnTo>
                  <a:lnTo>
                    <a:pt x="270098" y="165"/>
                  </a:lnTo>
                  <a:lnTo>
                    <a:pt x="268511" y="495"/>
                  </a:lnTo>
                  <a:lnTo>
                    <a:pt x="261309" y="3868"/>
                  </a:lnTo>
                  <a:lnTo>
                    <a:pt x="258181" y="9280"/>
                  </a:lnTo>
                  <a:lnTo>
                    <a:pt x="257922" y="15897"/>
                  </a:lnTo>
                  <a:lnTo>
                    <a:pt x="259329" y="22885"/>
                  </a:lnTo>
                  <a:lnTo>
                    <a:pt x="261857" y="42363"/>
                  </a:lnTo>
                  <a:lnTo>
                    <a:pt x="258673" y="59402"/>
                  </a:lnTo>
                  <a:lnTo>
                    <a:pt x="249458" y="73972"/>
                  </a:lnTo>
                  <a:lnTo>
                    <a:pt x="233891" y="86042"/>
                  </a:lnTo>
                  <a:lnTo>
                    <a:pt x="228814" y="89850"/>
                  </a:lnTo>
                  <a:lnTo>
                    <a:pt x="225755" y="94435"/>
                  </a:lnTo>
                  <a:lnTo>
                    <a:pt x="224998" y="99885"/>
                  </a:lnTo>
                  <a:lnTo>
                    <a:pt x="226829" y="106286"/>
                  </a:lnTo>
                  <a:lnTo>
                    <a:pt x="228012" y="113005"/>
                  </a:lnTo>
                  <a:lnTo>
                    <a:pt x="225717" y="118038"/>
                  </a:lnTo>
                  <a:lnTo>
                    <a:pt x="221523" y="122097"/>
                  </a:lnTo>
                  <a:lnTo>
                    <a:pt x="217012" y="125895"/>
                  </a:lnTo>
                  <a:lnTo>
                    <a:pt x="215209" y="127571"/>
                  </a:lnTo>
                  <a:lnTo>
                    <a:pt x="213304" y="128308"/>
                  </a:lnTo>
                  <a:lnTo>
                    <a:pt x="211488" y="128308"/>
                  </a:lnTo>
                  <a:lnTo>
                    <a:pt x="208656" y="128308"/>
                  </a:lnTo>
                  <a:lnTo>
                    <a:pt x="206001" y="126542"/>
                  </a:lnTo>
                  <a:lnTo>
                    <a:pt x="204135" y="123748"/>
                  </a:lnTo>
                  <a:lnTo>
                    <a:pt x="199613" y="117259"/>
                  </a:lnTo>
                  <a:lnTo>
                    <a:pt x="195232" y="114896"/>
                  </a:lnTo>
                  <a:lnTo>
                    <a:pt x="190888" y="114896"/>
                  </a:lnTo>
                  <a:lnTo>
                    <a:pt x="184958" y="114896"/>
                  </a:lnTo>
                  <a:lnTo>
                    <a:pt x="179065" y="119316"/>
                  </a:lnTo>
                  <a:lnTo>
                    <a:pt x="172880" y="123748"/>
                  </a:lnTo>
                  <a:lnTo>
                    <a:pt x="157146" y="136857"/>
                  </a:lnTo>
                  <a:lnTo>
                    <a:pt x="141755" y="150456"/>
                  </a:lnTo>
                  <a:lnTo>
                    <a:pt x="125445" y="162503"/>
                  </a:lnTo>
                  <a:lnTo>
                    <a:pt x="106954" y="170954"/>
                  </a:lnTo>
                  <a:lnTo>
                    <a:pt x="81419" y="181076"/>
                  </a:lnTo>
                  <a:lnTo>
                    <a:pt x="57405" y="193951"/>
                  </a:lnTo>
                  <a:lnTo>
                    <a:pt x="33791" y="207516"/>
                  </a:lnTo>
                  <a:lnTo>
                    <a:pt x="9456" y="219710"/>
                  </a:lnTo>
                  <a:lnTo>
                    <a:pt x="3133" y="223919"/>
                  </a:lnTo>
                  <a:lnTo>
                    <a:pt x="0" y="229477"/>
                  </a:lnTo>
                  <a:lnTo>
                    <a:pt x="1064" y="235438"/>
                  </a:lnTo>
                  <a:lnTo>
                    <a:pt x="7335" y="240855"/>
                  </a:lnTo>
                  <a:lnTo>
                    <a:pt x="15234" y="244384"/>
                  </a:lnTo>
                  <a:lnTo>
                    <a:pt x="23652" y="247026"/>
                  </a:lnTo>
                  <a:lnTo>
                    <a:pt x="32417" y="249265"/>
                  </a:lnTo>
                  <a:lnTo>
                    <a:pt x="41359" y="251586"/>
                  </a:lnTo>
                  <a:lnTo>
                    <a:pt x="86405" y="230720"/>
                  </a:lnTo>
                  <a:lnTo>
                    <a:pt x="126485" y="199392"/>
                  </a:lnTo>
                  <a:lnTo>
                    <a:pt x="155092" y="180728"/>
                  </a:lnTo>
                  <a:lnTo>
                    <a:pt x="184620" y="164535"/>
                  </a:lnTo>
                  <a:lnTo>
                    <a:pt x="214269" y="150723"/>
                  </a:lnTo>
                  <a:lnTo>
                    <a:pt x="239748" y="137095"/>
                  </a:lnTo>
                  <a:lnTo>
                    <a:pt x="263158" y="121254"/>
                  </a:lnTo>
                  <a:lnTo>
                    <a:pt x="286339" y="105587"/>
                  </a:lnTo>
                  <a:lnTo>
                    <a:pt x="311132" y="92481"/>
                  </a:lnTo>
                  <a:lnTo>
                    <a:pt x="317303" y="88516"/>
                  </a:lnTo>
                  <a:lnTo>
                    <a:pt x="322324" y="82891"/>
                  </a:lnTo>
                  <a:lnTo>
                    <a:pt x="325273" y="76006"/>
                  </a:lnTo>
                  <a:lnTo>
                    <a:pt x="325229" y="68262"/>
                  </a:lnTo>
                  <a:lnTo>
                    <a:pt x="323934" y="62763"/>
                  </a:lnTo>
                  <a:lnTo>
                    <a:pt x="321508" y="61061"/>
                  </a:lnTo>
                  <a:lnTo>
                    <a:pt x="318612" y="61061"/>
                  </a:lnTo>
                  <a:lnTo>
                    <a:pt x="314713" y="61061"/>
                  </a:lnTo>
                  <a:lnTo>
                    <a:pt x="309976" y="64135"/>
                  </a:lnTo>
                  <a:lnTo>
                    <a:pt x="305925" y="65189"/>
                  </a:lnTo>
                  <a:lnTo>
                    <a:pt x="305277" y="65316"/>
                  </a:lnTo>
                  <a:lnTo>
                    <a:pt x="304630" y="65392"/>
                  </a:lnTo>
                  <a:lnTo>
                    <a:pt x="304033" y="65392"/>
                  </a:lnTo>
                  <a:lnTo>
                    <a:pt x="300312" y="65392"/>
                  </a:lnTo>
                  <a:lnTo>
                    <a:pt x="297518" y="63042"/>
                  </a:lnTo>
                  <a:lnTo>
                    <a:pt x="298572" y="59359"/>
                  </a:lnTo>
                  <a:lnTo>
                    <a:pt x="299274" y="47972"/>
                  </a:lnTo>
                  <a:lnTo>
                    <a:pt x="295959" y="37642"/>
                  </a:lnTo>
                  <a:lnTo>
                    <a:pt x="291496" y="27598"/>
                  </a:lnTo>
                  <a:lnTo>
                    <a:pt x="288755" y="17068"/>
                  </a:lnTo>
                  <a:lnTo>
                    <a:pt x="288221" y="8178"/>
                  </a:lnTo>
                  <a:lnTo>
                    <a:pt x="282951" y="0"/>
                  </a:lnTo>
                  <a:lnTo>
                    <a:pt x="272969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38166" y="2632633"/>
              <a:ext cx="148755" cy="27348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038158" y="2632631"/>
              <a:ext cx="149225" cy="273685"/>
            </a:xfrm>
            <a:custGeom>
              <a:avLst/>
              <a:gdLst/>
              <a:ahLst/>
              <a:cxnLst/>
              <a:rect l="l" t="t" r="r" b="b"/>
              <a:pathLst>
                <a:path w="149225" h="273685">
                  <a:moveTo>
                    <a:pt x="113588" y="176339"/>
                  </a:moveTo>
                  <a:lnTo>
                    <a:pt x="95808" y="200532"/>
                  </a:lnTo>
                  <a:lnTo>
                    <a:pt x="95580" y="200532"/>
                  </a:lnTo>
                  <a:lnTo>
                    <a:pt x="93370" y="200532"/>
                  </a:lnTo>
                  <a:lnTo>
                    <a:pt x="89458" y="197713"/>
                  </a:lnTo>
                  <a:lnTo>
                    <a:pt x="89458" y="196849"/>
                  </a:lnTo>
                  <a:lnTo>
                    <a:pt x="92245" y="187971"/>
                  </a:lnTo>
                  <a:lnTo>
                    <a:pt x="97975" y="182465"/>
                  </a:lnTo>
                  <a:lnTo>
                    <a:pt x="105480" y="179024"/>
                  </a:lnTo>
                  <a:lnTo>
                    <a:pt x="113588" y="176339"/>
                  </a:lnTo>
                  <a:close/>
                </a:path>
                <a:path w="149225" h="273685">
                  <a:moveTo>
                    <a:pt x="32664" y="0"/>
                  </a:moveTo>
                  <a:lnTo>
                    <a:pt x="27406" y="0"/>
                  </a:lnTo>
                  <a:lnTo>
                    <a:pt x="21361" y="1638"/>
                  </a:lnTo>
                  <a:lnTo>
                    <a:pt x="16230" y="1638"/>
                  </a:lnTo>
                  <a:lnTo>
                    <a:pt x="15595" y="1638"/>
                  </a:lnTo>
                  <a:lnTo>
                    <a:pt x="14973" y="1612"/>
                  </a:lnTo>
                  <a:lnTo>
                    <a:pt x="14351" y="1549"/>
                  </a:lnTo>
                  <a:lnTo>
                    <a:pt x="13982" y="1549"/>
                  </a:lnTo>
                  <a:lnTo>
                    <a:pt x="6756" y="1549"/>
                  </a:lnTo>
                  <a:lnTo>
                    <a:pt x="0" y="9944"/>
                  </a:lnTo>
                  <a:lnTo>
                    <a:pt x="2400" y="15646"/>
                  </a:lnTo>
                  <a:lnTo>
                    <a:pt x="5529" y="35061"/>
                  </a:lnTo>
                  <a:lnTo>
                    <a:pt x="3743" y="55279"/>
                  </a:lnTo>
                  <a:lnTo>
                    <a:pt x="4429" y="75150"/>
                  </a:lnTo>
                  <a:lnTo>
                    <a:pt x="14973" y="93522"/>
                  </a:lnTo>
                  <a:lnTo>
                    <a:pt x="18338" y="96596"/>
                  </a:lnTo>
                  <a:lnTo>
                    <a:pt x="15595" y="105790"/>
                  </a:lnTo>
                  <a:lnTo>
                    <a:pt x="18338" y="110705"/>
                  </a:lnTo>
                  <a:lnTo>
                    <a:pt x="21957" y="118992"/>
                  </a:lnTo>
                  <a:lnTo>
                    <a:pt x="25241" y="128628"/>
                  </a:lnTo>
                  <a:lnTo>
                    <a:pt x="29343" y="136612"/>
                  </a:lnTo>
                  <a:lnTo>
                    <a:pt x="35420" y="139941"/>
                  </a:lnTo>
                  <a:lnTo>
                    <a:pt x="37592" y="139941"/>
                  </a:lnTo>
                  <a:lnTo>
                    <a:pt x="40132" y="139001"/>
                  </a:lnTo>
                  <a:lnTo>
                    <a:pt x="43180" y="136766"/>
                  </a:lnTo>
                  <a:lnTo>
                    <a:pt x="50393" y="131457"/>
                  </a:lnTo>
                  <a:lnTo>
                    <a:pt x="56057" y="129590"/>
                  </a:lnTo>
                  <a:lnTo>
                    <a:pt x="61150" y="129590"/>
                  </a:lnTo>
                  <a:lnTo>
                    <a:pt x="68135" y="129590"/>
                  </a:lnTo>
                  <a:lnTo>
                    <a:pt x="74041" y="133121"/>
                  </a:lnTo>
                  <a:lnTo>
                    <a:pt x="81495" y="136143"/>
                  </a:lnTo>
                  <a:lnTo>
                    <a:pt x="86410" y="138290"/>
                  </a:lnTo>
                  <a:lnTo>
                    <a:pt x="91313" y="139204"/>
                  </a:lnTo>
                  <a:lnTo>
                    <a:pt x="91605" y="145033"/>
                  </a:lnTo>
                  <a:lnTo>
                    <a:pt x="91605" y="147180"/>
                  </a:lnTo>
                  <a:lnTo>
                    <a:pt x="89458" y="149021"/>
                  </a:lnTo>
                  <a:lnTo>
                    <a:pt x="88239" y="150850"/>
                  </a:lnTo>
                  <a:lnTo>
                    <a:pt x="84861" y="148716"/>
                  </a:lnTo>
                  <a:lnTo>
                    <a:pt x="81495" y="146570"/>
                  </a:lnTo>
                  <a:lnTo>
                    <a:pt x="78130" y="143802"/>
                  </a:lnTo>
                  <a:lnTo>
                    <a:pt x="73901" y="139585"/>
                  </a:lnTo>
                  <a:lnTo>
                    <a:pt x="68211" y="137299"/>
                  </a:lnTo>
                  <a:lnTo>
                    <a:pt x="62369" y="137299"/>
                  </a:lnTo>
                  <a:lnTo>
                    <a:pt x="60159" y="137299"/>
                  </a:lnTo>
                  <a:lnTo>
                    <a:pt x="57937" y="137617"/>
                  </a:lnTo>
                  <a:lnTo>
                    <a:pt x="55740" y="138290"/>
                  </a:lnTo>
                  <a:lnTo>
                    <a:pt x="45326" y="141033"/>
                  </a:lnTo>
                  <a:lnTo>
                    <a:pt x="49314" y="150240"/>
                  </a:lnTo>
                  <a:lnTo>
                    <a:pt x="48691" y="156984"/>
                  </a:lnTo>
                  <a:lnTo>
                    <a:pt x="52170" y="172399"/>
                  </a:lnTo>
                  <a:lnTo>
                    <a:pt x="60850" y="186459"/>
                  </a:lnTo>
                  <a:lnTo>
                    <a:pt x="69356" y="197127"/>
                  </a:lnTo>
                  <a:lnTo>
                    <a:pt x="72313" y="202361"/>
                  </a:lnTo>
                  <a:lnTo>
                    <a:pt x="60260" y="220681"/>
                  </a:lnTo>
                  <a:lnTo>
                    <a:pt x="62147" y="231247"/>
                  </a:lnTo>
                  <a:lnTo>
                    <a:pt x="73635" y="237794"/>
                  </a:lnTo>
                  <a:lnTo>
                    <a:pt x="90385" y="244055"/>
                  </a:lnTo>
                  <a:lnTo>
                    <a:pt x="96056" y="249638"/>
                  </a:lnTo>
                  <a:lnTo>
                    <a:pt x="124510" y="273481"/>
                  </a:lnTo>
                  <a:lnTo>
                    <a:pt x="125628" y="273481"/>
                  </a:lnTo>
                  <a:lnTo>
                    <a:pt x="134290" y="270423"/>
                  </a:lnTo>
                  <a:lnTo>
                    <a:pt x="138577" y="263051"/>
                  </a:lnTo>
                  <a:lnTo>
                    <a:pt x="140914" y="254075"/>
                  </a:lnTo>
                  <a:lnTo>
                    <a:pt x="143725" y="246202"/>
                  </a:lnTo>
                  <a:lnTo>
                    <a:pt x="148767" y="230460"/>
                  </a:lnTo>
                  <a:lnTo>
                    <a:pt x="146991" y="214972"/>
                  </a:lnTo>
                  <a:lnTo>
                    <a:pt x="141359" y="199771"/>
                  </a:lnTo>
                  <a:lnTo>
                    <a:pt x="134835" y="184886"/>
                  </a:lnTo>
                  <a:lnTo>
                    <a:pt x="132397" y="178409"/>
                  </a:lnTo>
                  <a:lnTo>
                    <a:pt x="127812" y="174053"/>
                  </a:lnTo>
                  <a:lnTo>
                    <a:pt x="121500" y="174053"/>
                  </a:lnTo>
                  <a:lnTo>
                    <a:pt x="119176" y="174053"/>
                  </a:lnTo>
                  <a:lnTo>
                    <a:pt x="116624" y="174637"/>
                  </a:lnTo>
                  <a:lnTo>
                    <a:pt x="113855" y="175907"/>
                  </a:lnTo>
                  <a:lnTo>
                    <a:pt x="119633" y="163898"/>
                  </a:lnTo>
                  <a:lnTo>
                    <a:pt x="124634" y="151450"/>
                  </a:lnTo>
                  <a:lnTo>
                    <a:pt x="125049" y="140217"/>
                  </a:lnTo>
                  <a:lnTo>
                    <a:pt x="117068" y="131851"/>
                  </a:lnTo>
                  <a:lnTo>
                    <a:pt x="102407" y="120678"/>
                  </a:lnTo>
                  <a:lnTo>
                    <a:pt x="90655" y="106400"/>
                  </a:lnTo>
                  <a:lnTo>
                    <a:pt x="77699" y="93732"/>
                  </a:lnTo>
                  <a:lnTo>
                    <a:pt x="59423" y="87388"/>
                  </a:lnTo>
                  <a:lnTo>
                    <a:pt x="52975" y="84825"/>
                  </a:lnTo>
                  <a:lnTo>
                    <a:pt x="48344" y="78779"/>
                  </a:lnTo>
                  <a:lnTo>
                    <a:pt x="46877" y="70374"/>
                  </a:lnTo>
                  <a:lnTo>
                    <a:pt x="49923" y="60731"/>
                  </a:lnTo>
                  <a:lnTo>
                    <a:pt x="54823" y="46296"/>
                  </a:lnTo>
                  <a:lnTo>
                    <a:pt x="53719" y="32407"/>
                  </a:lnTo>
                  <a:lnTo>
                    <a:pt x="49107" y="19036"/>
                  </a:lnTo>
                  <a:lnTo>
                    <a:pt x="43484" y="6159"/>
                  </a:lnTo>
                  <a:lnTo>
                    <a:pt x="41313" y="1282"/>
                  </a:lnTo>
                  <a:lnTo>
                    <a:pt x="37312" y="0"/>
                  </a:lnTo>
                  <a:lnTo>
                    <a:pt x="3266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17627" y="3004248"/>
              <a:ext cx="125072" cy="16137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12868" y="2999489"/>
              <a:ext cx="134597" cy="1709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29401" y="1514589"/>
              <a:ext cx="174121" cy="11564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24636" y="1509826"/>
              <a:ext cx="183646" cy="12517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13125" y="1470596"/>
              <a:ext cx="171975" cy="6297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113121" y="1470593"/>
              <a:ext cx="172085" cy="63500"/>
            </a:xfrm>
            <a:custGeom>
              <a:avLst/>
              <a:gdLst/>
              <a:ahLst/>
              <a:cxnLst/>
              <a:rect l="l" t="t" r="r" b="b"/>
              <a:pathLst>
                <a:path w="172085" h="63500">
                  <a:moveTo>
                    <a:pt x="69113" y="0"/>
                  </a:moveTo>
                  <a:lnTo>
                    <a:pt x="56519" y="314"/>
                  </a:lnTo>
                  <a:lnTo>
                    <a:pt x="43902" y="1028"/>
                  </a:lnTo>
                  <a:lnTo>
                    <a:pt x="31292" y="1800"/>
                  </a:lnTo>
                  <a:lnTo>
                    <a:pt x="18719" y="2286"/>
                  </a:lnTo>
                  <a:lnTo>
                    <a:pt x="11950" y="2286"/>
                  </a:lnTo>
                  <a:lnTo>
                    <a:pt x="4610" y="3835"/>
                  </a:lnTo>
                  <a:lnTo>
                    <a:pt x="2146" y="11493"/>
                  </a:lnTo>
                  <a:lnTo>
                    <a:pt x="0" y="18542"/>
                  </a:lnTo>
                  <a:lnTo>
                    <a:pt x="3073" y="25895"/>
                  </a:lnTo>
                  <a:lnTo>
                    <a:pt x="9512" y="29273"/>
                  </a:lnTo>
                  <a:lnTo>
                    <a:pt x="22313" y="37117"/>
                  </a:lnTo>
                  <a:lnTo>
                    <a:pt x="61633" y="59321"/>
                  </a:lnTo>
                  <a:lnTo>
                    <a:pt x="69875" y="62979"/>
                  </a:lnTo>
                  <a:lnTo>
                    <a:pt x="73596" y="62979"/>
                  </a:lnTo>
                  <a:lnTo>
                    <a:pt x="78943" y="62979"/>
                  </a:lnTo>
                  <a:lnTo>
                    <a:pt x="83781" y="60109"/>
                  </a:lnTo>
                  <a:lnTo>
                    <a:pt x="88303" y="52882"/>
                  </a:lnTo>
                  <a:lnTo>
                    <a:pt x="92303" y="46990"/>
                  </a:lnTo>
                  <a:lnTo>
                    <a:pt x="97764" y="37312"/>
                  </a:lnTo>
                  <a:lnTo>
                    <a:pt x="105219" y="37312"/>
                  </a:lnTo>
                  <a:lnTo>
                    <a:pt x="107467" y="37312"/>
                  </a:lnTo>
                  <a:lnTo>
                    <a:pt x="109893" y="38176"/>
                  </a:lnTo>
                  <a:lnTo>
                    <a:pt x="112522" y="40309"/>
                  </a:lnTo>
                  <a:lnTo>
                    <a:pt x="121185" y="45868"/>
                  </a:lnTo>
                  <a:lnTo>
                    <a:pt x="130108" y="48926"/>
                  </a:lnTo>
                  <a:lnTo>
                    <a:pt x="139207" y="50432"/>
                  </a:lnTo>
                  <a:lnTo>
                    <a:pt x="148399" y="51333"/>
                  </a:lnTo>
                  <a:lnTo>
                    <a:pt x="152349" y="51777"/>
                  </a:lnTo>
                  <a:lnTo>
                    <a:pt x="157340" y="53276"/>
                  </a:lnTo>
                  <a:lnTo>
                    <a:pt x="161747" y="53276"/>
                  </a:lnTo>
                  <a:lnTo>
                    <a:pt x="166573" y="53276"/>
                  </a:lnTo>
                  <a:lnTo>
                    <a:pt x="170713" y="51498"/>
                  </a:lnTo>
                  <a:lnTo>
                    <a:pt x="171983" y="44602"/>
                  </a:lnTo>
                  <a:lnTo>
                    <a:pt x="171480" y="36769"/>
                  </a:lnTo>
                  <a:lnTo>
                    <a:pt x="167008" y="31838"/>
                  </a:lnTo>
                  <a:lnTo>
                    <a:pt x="160349" y="28689"/>
                  </a:lnTo>
                  <a:lnTo>
                    <a:pt x="153289" y="26200"/>
                  </a:lnTo>
                  <a:lnTo>
                    <a:pt x="116814" y="8724"/>
                  </a:lnTo>
                  <a:lnTo>
                    <a:pt x="105033" y="4452"/>
                  </a:lnTo>
                  <a:lnTo>
                    <a:pt x="93140" y="1776"/>
                  </a:lnTo>
                  <a:lnTo>
                    <a:pt x="81158" y="393"/>
                  </a:lnTo>
                  <a:lnTo>
                    <a:pt x="69113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00121" y="1893201"/>
              <a:ext cx="77876" cy="8216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95351" y="1888432"/>
              <a:ext cx="87401" cy="9169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70805" y="3202917"/>
              <a:ext cx="152780" cy="5834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870803" y="3202810"/>
              <a:ext cx="153035" cy="59055"/>
            </a:xfrm>
            <a:custGeom>
              <a:avLst/>
              <a:gdLst/>
              <a:ahLst/>
              <a:cxnLst/>
              <a:rect l="l" t="t" r="r" b="b"/>
              <a:pathLst>
                <a:path w="153035" h="59054">
                  <a:moveTo>
                    <a:pt x="149225" y="14782"/>
                  </a:moveTo>
                  <a:lnTo>
                    <a:pt x="149085" y="14820"/>
                  </a:lnTo>
                  <a:lnTo>
                    <a:pt x="148945" y="14998"/>
                  </a:lnTo>
                  <a:lnTo>
                    <a:pt x="149225" y="14782"/>
                  </a:lnTo>
                  <a:close/>
                </a:path>
                <a:path w="153035" h="59054">
                  <a:moveTo>
                    <a:pt x="114261" y="0"/>
                  </a:moveTo>
                  <a:lnTo>
                    <a:pt x="74648" y="4929"/>
                  </a:lnTo>
                  <a:lnTo>
                    <a:pt x="55981" y="13398"/>
                  </a:lnTo>
                  <a:lnTo>
                    <a:pt x="54356" y="13398"/>
                  </a:lnTo>
                  <a:lnTo>
                    <a:pt x="52654" y="13398"/>
                  </a:lnTo>
                  <a:lnTo>
                    <a:pt x="51358" y="11963"/>
                  </a:lnTo>
                  <a:lnTo>
                    <a:pt x="48361" y="8648"/>
                  </a:lnTo>
                  <a:lnTo>
                    <a:pt x="43281" y="2832"/>
                  </a:lnTo>
                  <a:lnTo>
                    <a:pt x="38277" y="711"/>
                  </a:lnTo>
                  <a:lnTo>
                    <a:pt x="33388" y="711"/>
                  </a:lnTo>
                  <a:lnTo>
                    <a:pt x="26672" y="1891"/>
                  </a:lnTo>
                  <a:lnTo>
                    <a:pt x="20073" y="4800"/>
                  </a:lnTo>
                  <a:lnTo>
                    <a:pt x="13601" y="8490"/>
                  </a:lnTo>
                  <a:lnTo>
                    <a:pt x="7264" y="12014"/>
                  </a:lnTo>
                  <a:lnTo>
                    <a:pt x="0" y="15354"/>
                  </a:lnTo>
                  <a:lnTo>
                    <a:pt x="2908" y="28587"/>
                  </a:lnTo>
                  <a:lnTo>
                    <a:pt x="8013" y="28587"/>
                  </a:lnTo>
                  <a:lnTo>
                    <a:pt x="8191" y="28587"/>
                  </a:lnTo>
                  <a:lnTo>
                    <a:pt x="9182" y="28498"/>
                  </a:lnTo>
                  <a:lnTo>
                    <a:pt x="10147" y="28460"/>
                  </a:lnTo>
                  <a:lnTo>
                    <a:pt x="11087" y="28460"/>
                  </a:lnTo>
                  <a:lnTo>
                    <a:pt x="26086" y="31763"/>
                  </a:lnTo>
                  <a:lnTo>
                    <a:pt x="38444" y="39601"/>
                  </a:lnTo>
                  <a:lnTo>
                    <a:pt x="49890" y="48873"/>
                  </a:lnTo>
                  <a:lnTo>
                    <a:pt x="62153" y="56476"/>
                  </a:lnTo>
                  <a:lnTo>
                    <a:pt x="65011" y="57797"/>
                  </a:lnTo>
                  <a:lnTo>
                    <a:pt x="67729" y="58445"/>
                  </a:lnTo>
                  <a:lnTo>
                    <a:pt x="70154" y="58445"/>
                  </a:lnTo>
                  <a:lnTo>
                    <a:pt x="77851" y="58445"/>
                  </a:lnTo>
                  <a:lnTo>
                    <a:pt x="82791" y="52031"/>
                  </a:lnTo>
                  <a:lnTo>
                    <a:pt x="81153" y="40843"/>
                  </a:lnTo>
                  <a:lnTo>
                    <a:pt x="80238" y="33781"/>
                  </a:lnTo>
                  <a:lnTo>
                    <a:pt x="80556" y="31635"/>
                  </a:lnTo>
                  <a:lnTo>
                    <a:pt x="88214" y="30111"/>
                  </a:lnTo>
                  <a:lnTo>
                    <a:pt x="103516" y="26649"/>
                  </a:lnTo>
                  <a:lnTo>
                    <a:pt x="118733" y="22815"/>
                  </a:lnTo>
                  <a:lnTo>
                    <a:pt x="133896" y="18810"/>
                  </a:lnTo>
                  <a:lnTo>
                    <a:pt x="149034" y="14833"/>
                  </a:lnTo>
                  <a:lnTo>
                    <a:pt x="151409" y="9296"/>
                  </a:lnTo>
                  <a:lnTo>
                    <a:pt x="152793" y="977"/>
                  </a:lnTo>
                  <a:lnTo>
                    <a:pt x="146456" y="977"/>
                  </a:lnTo>
                  <a:lnTo>
                    <a:pt x="138445" y="685"/>
                  </a:lnTo>
                  <a:lnTo>
                    <a:pt x="130392" y="365"/>
                  </a:lnTo>
                  <a:lnTo>
                    <a:pt x="122323" y="106"/>
                  </a:lnTo>
                  <a:lnTo>
                    <a:pt x="114261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18176" y="1532064"/>
              <a:ext cx="182957" cy="3886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618183" y="1532063"/>
              <a:ext cx="183515" cy="39370"/>
            </a:xfrm>
            <a:custGeom>
              <a:avLst/>
              <a:gdLst/>
              <a:ahLst/>
              <a:cxnLst/>
              <a:rect l="l" t="t" r="r" b="b"/>
              <a:pathLst>
                <a:path w="183514" h="39369">
                  <a:moveTo>
                    <a:pt x="47434" y="0"/>
                  </a:moveTo>
                  <a:lnTo>
                    <a:pt x="40068" y="2146"/>
                  </a:lnTo>
                  <a:lnTo>
                    <a:pt x="35179" y="3670"/>
                  </a:lnTo>
                  <a:lnTo>
                    <a:pt x="30264" y="4597"/>
                  </a:lnTo>
                  <a:lnTo>
                    <a:pt x="28803" y="4876"/>
                  </a:lnTo>
                  <a:lnTo>
                    <a:pt x="27178" y="4965"/>
                  </a:lnTo>
                  <a:lnTo>
                    <a:pt x="25450" y="4965"/>
                  </a:lnTo>
                  <a:lnTo>
                    <a:pt x="21945" y="4965"/>
                  </a:lnTo>
                  <a:lnTo>
                    <a:pt x="18034" y="4572"/>
                  </a:lnTo>
                  <a:lnTo>
                    <a:pt x="14414" y="4572"/>
                  </a:lnTo>
                  <a:lnTo>
                    <a:pt x="6540" y="4572"/>
                  </a:lnTo>
                  <a:lnTo>
                    <a:pt x="0" y="6489"/>
                  </a:lnTo>
                  <a:lnTo>
                    <a:pt x="1447" y="18694"/>
                  </a:lnTo>
                  <a:lnTo>
                    <a:pt x="2819" y="29629"/>
                  </a:lnTo>
                  <a:lnTo>
                    <a:pt x="11137" y="31610"/>
                  </a:lnTo>
                  <a:lnTo>
                    <a:pt x="20332" y="31610"/>
                  </a:lnTo>
                  <a:lnTo>
                    <a:pt x="25577" y="31610"/>
                  </a:lnTo>
                  <a:lnTo>
                    <a:pt x="31102" y="30962"/>
                  </a:lnTo>
                  <a:lnTo>
                    <a:pt x="35775" y="30962"/>
                  </a:lnTo>
                  <a:lnTo>
                    <a:pt x="51184" y="30496"/>
                  </a:lnTo>
                  <a:lnTo>
                    <a:pt x="66582" y="29768"/>
                  </a:lnTo>
                  <a:lnTo>
                    <a:pt x="81967" y="29098"/>
                  </a:lnTo>
                  <a:lnTo>
                    <a:pt x="97332" y="28803"/>
                  </a:lnTo>
                  <a:lnTo>
                    <a:pt x="112662" y="29203"/>
                  </a:lnTo>
                  <a:lnTo>
                    <a:pt x="127957" y="30610"/>
                  </a:lnTo>
                  <a:lnTo>
                    <a:pt x="143211" y="33336"/>
                  </a:lnTo>
                  <a:lnTo>
                    <a:pt x="158419" y="37693"/>
                  </a:lnTo>
                  <a:lnTo>
                    <a:pt x="160769" y="38493"/>
                  </a:lnTo>
                  <a:lnTo>
                    <a:pt x="163207" y="38874"/>
                  </a:lnTo>
                  <a:lnTo>
                    <a:pt x="165595" y="38874"/>
                  </a:lnTo>
                  <a:lnTo>
                    <a:pt x="173482" y="38874"/>
                  </a:lnTo>
                  <a:lnTo>
                    <a:pt x="180822" y="34658"/>
                  </a:lnTo>
                  <a:lnTo>
                    <a:pt x="182956" y="26657"/>
                  </a:lnTo>
                  <a:lnTo>
                    <a:pt x="182578" y="19343"/>
                  </a:lnTo>
                  <a:lnTo>
                    <a:pt x="178155" y="15017"/>
                  </a:lnTo>
                  <a:lnTo>
                    <a:pt x="171608" y="12530"/>
                  </a:lnTo>
                  <a:lnTo>
                    <a:pt x="164858" y="10731"/>
                  </a:lnTo>
                  <a:lnTo>
                    <a:pt x="157535" y="8731"/>
                  </a:lnTo>
                  <a:lnTo>
                    <a:pt x="150166" y="7440"/>
                  </a:lnTo>
                  <a:lnTo>
                    <a:pt x="142761" y="6747"/>
                  </a:lnTo>
                  <a:lnTo>
                    <a:pt x="135331" y="6540"/>
                  </a:lnTo>
                  <a:lnTo>
                    <a:pt x="123149" y="6955"/>
                  </a:lnTo>
                  <a:lnTo>
                    <a:pt x="110985" y="7867"/>
                  </a:lnTo>
                  <a:lnTo>
                    <a:pt x="98887" y="8780"/>
                  </a:lnTo>
                  <a:lnTo>
                    <a:pt x="86906" y="9194"/>
                  </a:lnTo>
                  <a:lnTo>
                    <a:pt x="76768" y="8776"/>
                  </a:lnTo>
                  <a:lnTo>
                    <a:pt x="66784" y="7312"/>
                  </a:lnTo>
                  <a:lnTo>
                    <a:pt x="56993" y="4490"/>
                  </a:lnTo>
                  <a:lnTo>
                    <a:pt x="4743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169040" y="3864978"/>
              <a:ext cx="81507" cy="6907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164276" y="3860215"/>
              <a:ext cx="91038" cy="786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42411" y="2811081"/>
              <a:ext cx="52817" cy="9084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342412" y="2811081"/>
              <a:ext cx="53340" cy="91440"/>
            </a:xfrm>
            <a:custGeom>
              <a:avLst/>
              <a:gdLst/>
              <a:ahLst/>
              <a:cxnLst/>
              <a:rect l="l" t="t" r="r" b="b"/>
              <a:pathLst>
                <a:path w="53339" h="91439">
                  <a:moveTo>
                    <a:pt x="6831" y="0"/>
                  </a:moveTo>
                  <a:lnTo>
                    <a:pt x="4367" y="2451"/>
                  </a:lnTo>
                  <a:lnTo>
                    <a:pt x="1350" y="19917"/>
                  </a:lnTo>
                  <a:lnTo>
                    <a:pt x="0" y="37358"/>
                  </a:lnTo>
                  <a:lnTo>
                    <a:pt x="832" y="54745"/>
                  </a:lnTo>
                  <a:lnTo>
                    <a:pt x="22820" y="90843"/>
                  </a:lnTo>
                  <a:lnTo>
                    <a:pt x="24230" y="90843"/>
                  </a:lnTo>
                  <a:lnTo>
                    <a:pt x="52817" y="66217"/>
                  </a:lnTo>
                  <a:lnTo>
                    <a:pt x="46880" y="46345"/>
                  </a:lnTo>
                  <a:lnTo>
                    <a:pt x="37982" y="27936"/>
                  </a:lnTo>
                  <a:lnTo>
                    <a:pt x="25005" y="12114"/>
                  </a:lnTo>
                  <a:lnTo>
                    <a:pt x="6831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09555" y="1456651"/>
              <a:ext cx="114033" cy="4691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009561" y="1456632"/>
              <a:ext cx="114300" cy="46990"/>
            </a:xfrm>
            <a:custGeom>
              <a:avLst/>
              <a:gdLst/>
              <a:ahLst/>
              <a:cxnLst/>
              <a:rect l="l" t="t" r="r" b="b"/>
              <a:pathLst>
                <a:path w="114300" h="46990">
                  <a:moveTo>
                    <a:pt x="18427" y="0"/>
                  </a:moveTo>
                  <a:lnTo>
                    <a:pt x="10426" y="0"/>
                  </a:lnTo>
                  <a:lnTo>
                    <a:pt x="4216" y="6337"/>
                  </a:lnTo>
                  <a:lnTo>
                    <a:pt x="1828" y="14427"/>
                  </a:lnTo>
                  <a:lnTo>
                    <a:pt x="0" y="19634"/>
                  </a:lnTo>
                  <a:lnTo>
                    <a:pt x="3365" y="25158"/>
                  </a:lnTo>
                  <a:lnTo>
                    <a:pt x="8890" y="26060"/>
                  </a:lnTo>
                  <a:lnTo>
                    <a:pt x="28380" y="31522"/>
                  </a:lnTo>
                  <a:lnTo>
                    <a:pt x="47586" y="36841"/>
                  </a:lnTo>
                  <a:lnTo>
                    <a:pt x="66222" y="41985"/>
                  </a:lnTo>
                  <a:lnTo>
                    <a:pt x="83997" y="46926"/>
                  </a:lnTo>
                  <a:lnTo>
                    <a:pt x="114033" y="32816"/>
                  </a:lnTo>
                  <a:lnTo>
                    <a:pt x="111887" y="26060"/>
                  </a:lnTo>
                  <a:lnTo>
                    <a:pt x="107594" y="25158"/>
                  </a:lnTo>
                  <a:lnTo>
                    <a:pt x="85520" y="18336"/>
                  </a:lnTo>
                  <a:lnTo>
                    <a:pt x="63873" y="10166"/>
                  </a:lnTo>
                  <a:lnTo>
                    <a:pt x="41937" y="3205"/>
                  </a:lnTo>
                  <a:lnTo>
                    <a:pt x="18999" y="12"/>
                  </a:lnTo>
                  <a:lnTo>
                    <a:pt x="18796" y="0"/>
                  </a:lnTo>
                  <a:lnTo>
                    <a:pt x="18618" y="0"/>
                  </a:lnTo>
                  <a:lnTo>
                    <a:pt x="18427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25025" y="1457274"/>
              <a:ext cx="80022" cy="3952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225029" y="1457270"/>
              <a:ext cx="80645" cy="40005"/>
            </a:xfrm>
            <a:custGeom>
              <a:avLst/>
              <a:gdLst/>
              <a:ahLst/>
              <a:cxnLst/>
              <a:rect l="l" t="t" r="r" b="b"/>
              <a:pathLst>
                <a:path w="80645" h="40005">
                  <a:moveTo>
                    <a:pt x="13246" y="0"/>
                  </a:moveTo>
                  <a:lnTo>
                    <a:pt x="7213" y="0"/>
                  </a:lnTo>
                  <a:lnTo>
                    <a:pt x="1143" y="2857"/>
                  </a:lnTo>
                  <a:lnTo>
                    <a:pt x="317" y="12242"/>
                  </a:lnTo>
                  <a:lnTo>
                    <a:pt x="0" y="15303"/>
                  </a:lnTo>
                  <a:lnTo>
                    <a:pt x="3365" y="18681"/>
                  </a:lnTo>
                  <a:lnTo>
                    <a:pt x="4902" y="22047"/>
                  </a:lnTo>
                  <a:lnTo>
                    <a:pt x="41376" y="39522"/>
                  </a:lnTo>
                  <a:lnTo>
                    <a:pt x="43230" y="39382"/>
                  </a:lnTo>
                  <a:lnTo>
                    <a:pt x="45072" y="39382"/>
                  </a:lnTo>
                  <a:lnTo>
                    <a:pt x="46901" y="39382"/>
                  </a:lnTo>
                  <a:lnTo>
                    <a:pt x="48742" y="39382"/>
                  </a:lnTo>
                  <a:lnTo>
                    <a:pt x="50584" y="39382"/>
                  </a:lnTo>
                  <a:lnTo>
                    <a:pt x="52412" y="39217"/>
                  </a:lnTo>
                  <a:lnTo>
                    <a:pt x="62424" y="38138"/>
                  </a:lnTo>
                  <a:lnTo>
                    <a:pt x="72199" y="35848"/>
                  </a:lnTo>
                  <a:lnTo>
                    <a:pt x="78984" y="31030"/>
                  </a:lnTo>
                  <a:lnTo>
                    <a:pt x="80022" y="22364"/>
                  </a:lnTo>
                  <a:lnTo>
                    <a:pt x="75323" y="12256"/>
                  </a:lnTo>
                  <a:lnTo>
                    <a:pt x="68433" y="6500"/>
                  </a:lnTo>
                  <a:lnTo>
                    <a:pt x="59934" y="3914"/>
                  </a:lnTo>
                  <a:lnTo>
                    <a:pt x="50406" y="3314"/>
                  </a:lnTo>
                  <a:lnTo>
                    <a:pt x="45923" y="3314"/>
                  </a:lnTo>
                  <a:lnTo>
                    <a:pt x="41287" y="3568"/>
                  </a:lnTo>
                  <a:lnTo>
                    <a:pt x="36791" y="3568"/>
                  </a:lnTo>
                  <a:lnTo>
                    <a:pt x="31254" y="3568"/>
                  </a:lnTo>
                  <a:lnTo>
                    <a:pt x="25895" y="3187"/>
                  </a:lnTo>
                  <a:lnTo>
                    <a:pt x="21158" y="1511"/>
                  </a:lnTo>
                  <a:lnTo>
                    <a:pt x="18910" y="635"/>
                  </a:lnTo>
                  <a:lnTo>
                    <a:pt x="16078" y="0"/>
                  </a:lnTo>
                  <a:lnTo>
                    <a:pt x="13246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89393" y="3206241"/>
              <a:ext cx="87024" cy="5434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989392" y="3206239"/>
              <a:ext cx="87630" cy="54610"/>
            </a:xfrm>
            <a:custGeom>
              <a:avLst/>
              <a:gdLst/>
              <a:ahLst/>
              <a:cxnLst/>
              <a:rect l="l" t="t" r="r" b="b"/>
              <a:pathLst>
                <a:path w="87629" h="54610">
                  <a:moveTo>
                    <a:pt x="70514" y="0"/>
                  </a:moveTo>
                  <a:lnTo>
                    <a:pt x="68901" y="0"/>
                  </a:lnTo>
                  <a:lnTo>
                    <a:pt x="67250" y="215"/>
                  </a:lnTo>
                  <a:lnTo>
                    <a:pt x="30319" y="11353"/>
                  </a:lnTo>
                  <a:lnTo>
                    <a:pt x="30636" y="11353"/>
                  </a:lnTo>
                  <a:lnTo>
                    <a:pt x="25721" y="15024"/>
                  </a:lnTo>
                  <a:lnTo>
                    <a:pt x="20819" y="18402"/>
                  </a:lnTo>
                  <a:lnTo>
                    <a:pt x="15612" y="21158"/>
                  </a:lnTo>
                  <a:lnTo>
                    <a:pt x="7762" y="26143"/>
                  </a:lnTo>
                  <a:lnTo>
                    <a:pt x="2271" y="32507"/>
                  </a:lnTo>
                  <a:lnTo>
                    <a:pt x="0" y="39787"/>
                  </a:lnTo>
                  <a:lnTo>
                    <a:pt x="1807" y="47523"/>
                  </a:lnTo>
                  <a:lnTo>
                    <a:pt x="4449" y="52565"/>
                  </a:lnTo>
                  <a:lnTo>
                    <a:pt x="7827" y="54356"/>
                  </a:lnTo>
                  <a:lnTo>
                    <a:pt x="11472" y="54356"/>
                  </a:lnTo>
                  <a:lnTo>
                    <a:pt x="17187" y="54356"/>
                  </a:lnTo>
                  <a:lnTo>
                    <a:pt x="23562" y="49974"/>
                  </a:lnTo>
                  <a:lnTo>
                    <a:pt x="28795" y="46609"/>
                  </a:lnTo>
                  <a:lnTo>
                    <a:pt x="38730" y="39941"/>
                  </a:lnTo>
                  <a:lnTo>
                    <a:pt x="49180" y="34191"/>
                  </a:lnTo>
                  <a:lnTo>
                    <a:pt x="60090" y="29360"/>
                  </a:lnTo>
                  <a:lnTo>
                    <a:pt x="71403" y="25450"/>
                  </a:lnTo>
                  <a:lnTo>
                    <a:pt x="78439" y="23609"/>
                  </a:lnTo>
                  <a:lnTo>
                    <a:pt x="87024" y="19634"/>
                  </a:lnTo>
                  <a:lnTo>
                    <a:pt x="84878" y="10731"/>
                  </a:lnTo>
                  <a:lnTo>
                    <a:pt x="82909" y="3581"/>
                  </a:lnTo>
                  <a:lnTo>
                    <a:pt x="77169" y="0"/>
                  </a:lnTo>
                  <a:lnTo>
                    <a:pt x="7051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17262" y="2497455"/>
              <a:ext cx="39242" cy="6658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017259" y="2497438"/>
              <a:ext cx="39370" cy="66675"/>
            </a:xfrm>
            <a:custGeom>
              <a:avLst/>
              <a:gdLst/>
              <a:ahLst/>
              <a:cxnLst/>
              <a:rect l="l" t="t" r="r" b="b"/>
              <a:pathLst>
                <a:path w="39370" h="66675">
                  <a:moveTo>
                    <a:pt x="25387" y="0"/>
                  </a:moveTo>
                  <a:lnTo>
                    <a:pt x="25107" y="0"/>
                  </a:lnTo>
                  <a:lnTo>
                    <a:pt x="24815" y="0"/>
                  </a:lnTo>
                  <a:lnTo>
                    <a:pt x="24536" y="12"/>
                  </a:lnTo>
                  <a:lnTo>
                    <a:pt x="11338" y="4353"/>
                  </a:lnTo>
                  <a:lnTo>
                    <a:pt x="4557" y="14239"/>
                  </a:lnTo>
                  <a:lnTo>
                    <a:pt x="1631" y="27055"/>
                  </a:lnTo>
                  <a:lnTo>
                    <a:pt x="0" y="40182"/>
                  </a:lnTo>
                  <a:lnTo>
                    <a:pt x="475" y="50305"/>
                  </a:lnTo>
                  <a:lnTo>
                    <a:pt x="4289" y="58720"/>
                  </a:lnTo>
                  <a:lnTo>
                    <a:pt x="11022" y="64469"/>
                  </a:lnTo>
                  <a:lnTo>
                    <a:pt x="20256" y="66598"/>
                  </a:lnTo>
                  <a:lnTo>
                    <a:pt x="20751" y="66598"/>
                  </a:lnTo>
                  <a:lnTo>
                    <a:pt x="21259" y="66573"/>
                  </a:lnTo>
                  <a:lnTo>
                    <a:pt x="21767" y="66548"/>
                  </a:lnTo>
                  <a:lnTo>
                    <a:pt x="33986" y="62128"/>
                  </a:lnTo>
                  <a:lnTo>
                    <a:pt x="37406" y="52824"/>
                  </a:lnTo>
                  <a:lnTo>
                    <a:pt x="37375" y="41793"/>
                  </a:lnTo>
                  <a:lnTo>
                    <a:pt x="39243" y="32194"/>
                  </a:lnTo>
                  <a:lnTo>
                    <a:pt x="38924" y="21441"/>
                  </a:lnTo>
                  <a:lnTo>
                    <a:pt x="38373" y="11010"/>
                  </a:lnTo>
                  <a:lnTo>
                    <a:pt x="34792" y="3123"/>
                  </a:lnTo>
                  <a:lnTo>
                    <a:pt x="25387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010243" y="2779204"/>
              <a:ext cx="53627" cy="6898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010219" y="2779203"/>
              <a:ext cx="53975" cy="69215"/>
            </a:xfrm>
            <a:custGeom>
              <a:avLst/>
              <a:gdLst/>
              <a:ahLst/>
              <a:cxnLst/>
              <a:rect l="l" t="t" r="r" b="b"/>
              <a:pathLst>
                <a:path w="53975" h="69214">
                  <a:moveTo>
                    <a:pt x="42608" y="0"/>
                  </a:moveTo>
                  <a:lnTo>
                    <a:pt x="38620" y="0"/>
                  </a:lnTo>
                  <a:lnTo>
                    <a:pt x="34950" y="1828"/>
                  </a:lnTo>
                  <a:lnTo>
                    <a:pt x="32804" y="4902"/>
                  </a:lnTo>
                  <a:lnTo>
                    <a:pt x="27358" y="16408"/>
                  </a:lnTo>
                  <a:lnTo>
                    <a:pt x="20566" y="26852"/>
                  </a:lnTo>
                  <a:lnTo>
                    <a:pt x="12914" y="36665"/>
                  </a:lnTo>
                  <a:lnTo>
                    <a:pt x="4889" y="46278"/>
                  </a:lnTo>
                  <a:lnTo>
                    <a:pt x="596" y="50876"/>
                  </a:lnTo>
                  <a:lnTo>
                    <a:pt x="0" y="58242"/>
                  </a:lnTo>
                  <a:lnTo>
                    <a:pt x="3670" y="63461"/>
                  </a:lnTo>
                  <a:lnTo>
                    <a:pt x="5765" y="66789"/>
                  </a:lnTo>
                  <a:lnTo>
                    <a:pt x="8978" y="68986"/>
                  </a:lnTo>
                  <a:lnTo>
                    <a:pt x="12077" y="68986"/>
                  </a:lnTo>
                  <a:lnTo>
                    <a:pt x="13538" y="68986"/>
                  </a:lnTo>
                  <a:lnTo>
                    <a:pt x="14973" y="68516"/>
                  </a:lnTo>
                  <a:lnTo>
                    <a:pt x="16230" y="67424"/>
                  </a:lnTo>
                  <a:lnTo>
                    <a:pt x="28071" y="58284"/>
                  </a:lnTo>
                  <a:lnTo>
                    <a:pt x="38962" y="48540"/>
                  </a:lnTo>
                  <a:lnTo>
                    <a:pt x="47839" y="37818"/>
                  </a:lnTo>
                  <a:lnTo>
                    <a:pt x="53644" y="25742"/>
                  </a:lnTo>
                  <a:lnTo>
                    <a:pt x="52822" y="16980"/>
                  </a:lnTo>
                  <a:lnTo>
                    <a:pt x="51227" y="9652"/>
                  </a:lnTo>
                  <a:lnTo>
                    <a:pt x="48081" y="3933"/>
                  </a:lnTo>
                  <a:lnTo>
                    <a:pt x="42608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496957" y="1456651"/>
              <a:ext cx="76034" cy="3171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496960" y="1456649"/>
              <a:ext cx="76200" cy="31750"/>
            </a:xfrm>
            <a:custGeom>
              <a:avLst/>
              <a:gdLst/>
              <a:ahLst/>
              <a:cxnLst/>
              <a:rect l="l" t="t" r="r" b="b"/>
              <a:pathLst>
                <a:path w="76200" h="31750">
                  <a:moveTo>
                    <a:pt x="26060" y="0"/>
                  </a:moveTo>
                  <a:lnTo>
                    <a:pt x="17895" y="952"/>
                  </a:lnTo>
                  <a:lnTo>
                    <a:pt x="9696" y="1646"/>
                  </a:lnTo>
                  <a:lnTo>
                    <a:pt x="3164" y="4352"/>
                  </a:lnTo>
                  <a:lnTo>
                    <a:pt x="0" y="11341"/>
                  </a:lnTo>
                  <a:lnTo>
                    <a:pt x="1689" y="18288"/>
                  </a:lnTo>
                  <a:lnTo>
                    <a:pt x="7285" y="22104"/>
                  </a:lnTo>
                  <a:lnTo>
                    <a:pt x="14835" y="24139"/>
                  </a:lnTo>
                  <a:lnTo>
                    <a:pt x="22390" y="25742"/>
                  </a:lnTo>
                  <a:lnTo>
                    <a:pt x="30048" y="27889"/>
                  </a:lnTo>
                  <a:lnTo>
                    <a:pt x="38011" y="29425"/>
                  </a:lnTo>
                  <a:lnTo>
                    <a:pt x="45681" y="30340"/>
                  </a:lnTo>
                  <a:lnTo>
                    <a:pt x="50165" y="30899"/>
                  </a:lnTo>
                  <a:lnTo>
                    <a:pt x="55156" y="31724"/>
                  </a:lnTo>
                  <a:lnTo>
                    <a:pt x="59778" y="31724"/>
                  </a:lnTo>
                  <a:lnTo>
                    <a:pt x="67767" y="31724"/>
                  </a:lnTo>
                  <a:lnTo>
                    <a:pt x="74663" y="29286"/>
                  </a:lnTo>
                  <a:lnTo>
                    <a:pt x="76034" y="18999"/>
                  </a:lnTo>
                  <a:lnTo>
                    <a:pt x="74434" y="10658"/>
                  </a:lnTo>
                  <a:lnTo>
                    <a:pt x="68324" y="6543"/>
                  </a:lnTo>
                  <a:lnTo>
                    <a:pt x="59859" y="4901"/>
                  </a:lnTo>
                  <a:lnTo>
                    <a:pt x="51193" y="3975"/>
                  </a:lnTo>
                  <a:lnTo>
                    <a:pt x="2606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673204" y="3447630"/>
              <a:ext cx="52552" cy="56781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5673203" y="3447627"/>
              <a:ext cx="52705" cy="57150"/>
            </a:xfrm>
            <a:custGeom>
              <a:avLst/>
              <a:gdLst/>
              <a:ahLst/>
              <a:cxnLst/>
              <a:rect l="l" t="t" r="r" b="b"/>
              <a:pathLst>
                <a:path w="52704" h="57150">
                  <a:moveTo>
                    <a:pt x="10160" y="0"/>
                  </a:moveTo>
                  <a:lnTo>
                    <a:pt x="4127" y="0"/>
                  </a:lnTo>
                  <a:lnTo>
                    <a:pt x="0" y="5892"/>
                  </a:lnTo>
                  <a:lnTo>
                    <a:pt x="26055" y="49627"/>
                  </a:lnTo>
                  <a:lnTo>
                    <a:pt x="42481" y="56781"/>
                  </a:lnTo>
                  <a:lnTo>
                    <a:pt x="43370" y="56781"/>
                  </a:lnTo>
                  <a:lnTo>
                    <a:pt x="48412" y="56781"/>
                  </a:lnTo>
                  <a:lnTo>
                    <a:pt x="52031" y="51676"/>
                  </a:lnTo>
                  <a:lnTo>
                    <a:pt x="52552" y="42811"/>
                  </a:lnTo>
                  <a:lnTo>
                    <a:pt x="44786" y="31240"/>
                  </a:lnTo>
                  <a:lnTo>
                    <a:pt x="36842" y="19011"/>
                  </a:lnTo>
                  <a:lnTo>
                    <a:pt x="26945" y="8107"/>
                  </a:lnTo>
                  <a:lnTo>
                    <a:pt x="13322" y="508"/>
                  </a:lnTo>
                  <a:lnTo>
                    <a:pt x="12217" y="165"/>
                  </a:lnTo>
                  <a:lnTo>
                    <a:pt x="11176" y="0"/>
                  </a:lnTo>
                  <a:lnTo>
                    <a:pt x="1016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197208" y="2961601"/>
              <a:ext cx="33850" cy="5655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197213" y="2961552"/>
              <a:ext cx="34290" cy="57150"/>
            </a:xfrm>
            <a:custGeom>
              <a:avLst/>
              <a:gdLst/>
              <a:ahLst/>
              <a:cxnLst/>
              <a:rect l="l" t="t" r="r" b="b"/>
              <a:pathLst>
                <a:path w="34289" h="57150">
                  <a:moveTo>
                    <a:pt x="22390" y="0"/>
                  </a:moveTo>
                  <a:lnTo>
                    <a:pt x="21996" y="0"/>
                  </a:lnTo>
                  <a:lnTo>
                    <a:pt x="21589" y="12"/>
                  </a:lnTo>
                  <a:lnTo>
                    <a:pt x="0" y="30708"/>
                  </a:lnTo>
                  <a:lnTo>
                    <a:pt x="418" y="39410"/>
                  </a:lnTo>
                  <a:lnTo>
                    <a:pt x="2840" y="47794"/>
                  </a:lnTo>
                  <a:lnTo>
                    <a:pt x="7731" y="54109"/>
                  </a:lnTo>
                  <a:lnTo>
                    <a:pt x="15557" y="56603"/>
                  </a:lnTo>
                  <a:lnTo>
                    <a:pt x="16268" y="56603"/>
                  </a:lnTo>
                  <a:lnTo>
                    <a:pt x="17017" y="56553"/>
                  </a:lnTo>
                  <a:lnTo>
                    <a:pt x="17792" y="56464"/>
                  </a:lnTo>
                  <a:lnTo>
                    <a:pt x="31495" y="50672"/>
                  </a:lnTo>
                  <a:lnTo>
                    <a:pt x="33843" y="40944"/>
                  </a:lnTo>
                  <a:lnTo>
                    <a:pt x="30846" y="29778"/>
                  </a:lnTo>
                  <a:lnTo>
                    <a:pt x="28511" y="19672"/>
                  </a:lnTo>
                  <a:lnTo>
                    <a:pt x="30289" y="9690"/>
                  </a:lnTo>
                  <a:lnTo>
                    <a:pt x="31203" y="0"/>
                  </a:lnTo>
                  <a:lnTo>
                    <a:pt x="2239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591699" y="1450086"/>
              <a:ext cx="60325" cy="30772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3591694" y="1450086"/>
              <a:ext cx="60960" cy="31115"/>
            </a:xfrm>
            <a:custGeom>
              <a:avLst/>
              <a:gdLst/>
              <a:ahLst/>
              <a:cxnLst/>
              <a:rect l="l" t="t" r="r" b="b"/>
              <a:pathLst>
                <a:path w="60960" h="31115">
                  <a:moveTo>
                    <a:pt x="43141" y="0"/>
                  </a:moveTo>
                  <a:lnTo>
                    <a:pt x="41160" y="0"/>
                  </a:lnTo>
                  <a:lnTo>
                    <a:pt x="39192" y="254"/>
                  </a:lnTo>
                  <a:lnTo>
                    <a:pt x="37388" y="723"/>
                  </a:lnTo>
                  <a:lnTo>
                    <a:pt x="26121" y="2480"/>
                  </a:lnTo>
                  <a:lnTo>
                    <a:pt x="14331" y="3914"/>
                  </a:lnTo>
                  <a:lnTo>
                    <a:pt x="4724" y="8278"/>
                  </a:lnTo>
                  <a:lnTo>
                    <a:pt x="0" y="18821"/>
                  </a:lnTo>
                  <a:lnTo>
                    <a:pt x="2031" y="25773"/>
                  </a:lnTo>
                  <a:lnTo>
                    <a:pt x="8858" y="29165"/>
                  </a:lnTo>
                  <a:lnTo>
                    <a:pt x="18152" y="30376"/>
                  </a:lnTo>
                  <a:lnTo>
                    <a:pt x="27584" y="30784"/>
                  </a:lnTo>
                  <a:lnTo>
                    <a:pt x="37450" y="29385"/>
                  </a:lnTo>
                  <a:lnTo>
                    <a:pt x="47858" y="28622"/>
                  </a:lnTo>
                  <a:lnTo>
                    <a:pt x="56254" y="24644"/>
                  </a:lnTo>
                  <a:lnTo>
                    <a:pt x="60083" y="13601"/>
                  </a:lnTo>
                  <a:lnTo>
                    <a:pt x="60337" y="4216"/>
                  </a:lnTo>
                  <a:lnTo>
                    <a:pt x="51422" y="0"/>
                  </a:lnTo>
                  <a:lnTo>
                    <a:pt x="43141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34927" y="1605330"/>
              <a:ext cx="57264" cy="27508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234933" y="1605329"/>
              <a:ext cx="57785" cy="27940"/>
            </a:xfrm>
            <a:custGeom>
              <a:avLst/>
              <a:gdLst/>
              <a:ahLst/>
              <a:cxnLst/>
              <a:rect l="l" t="t" r="r" b="b"/>
              <a:pathLst>
                <a:path w="57785" h="27939">
                  <a:moveTo>
                    <a:pt x="25755" y="0"/>
                  </a:moveTo>
                  <a:lnTo>
                    <a:pt x="23977" y="749"/>
                  </a:lnTo>
                  <a:lnTo>
                    <a:pt x="21767" y="927"/>
                  </a:lnTo>
                  <a:lnTo>
                    <a:pt x="19367" y="927"/>
                  </a:lnTo>
                  <a:lnTo>
                    <a:pt x="17259" y="927"/>
                  </a:lnTo>
                  <a:lnTo>
                    <a:pt x="15024" y="774"/>
                  </a:lnTo>
                  <a:lnTo>
                    <a:pt x="12839" y="774"/>
                  </a:lnTo>
                  <a:lnTo>
                    <a:pt x="6324" y="774"/>
                  </a:lnTo>
                  <a:lnTo>
                    <a:pt x="355" y="2006"/>
                  </a:lnTo>
                  <a:lnTo>
                    <a:pt x="0" y="11658"/>
                  </a:lnTo>
                  <a:lnTo>
                    <a:pt x="1760" y="20200"/>
                  </a:lnTo>
                  <a:lnTo>
                    <a:pt x="6686" y="24901"/>
                  </a:lnTo>
                  <a:lnTo>
                    <a:pt x="13669" y="26892"/>
                  </a:lnTo>
                  <a:lnTo>
                    <a:pt x="21602" y="27305"/>
                  </a:lnTo>
                  <a:lnTo>
                    <a:pt x="23736" y="27305"/>
                  </a:lnTo>
                  <a:lnTo>
                    <a:pt x="25857" y="27266"/>
                  </a:lnTo>
                  <a:lnTo>
                    <a:pt x="27863" y="27266"/>
                  </a:lnTo>
                  <a:lnTo>
                    <a:pt x="28613" y="27266"/>
                  </a:lnTo>
                  <a:lnTo>
                    <a:pt x="29337" y="27266"/>
                  </a:lnTo>
                  <a:lnTo>
                    <a:pt x="30048" y="27279"/>
                  </a:lnTo>
                  <a:lnTo>
                    <a:pt x="32143" y="27406"/>
                  </a:lnTo>
                  <a:lnTo>
                    <a:pt x="34417" y="27520"/>
                  </a:lnTo>
                  <a:lnTo>
                    <a:pt x="36741" y="27520"/>
                  </a:lnTo>
                  <a:lnTo>
                    <a:pt x="46659" y="27520"/>
                  </a:lnTo>
                  <a:lnTo>
                    <a:pt x="57264" y="25577"/>
                  </a:lnTo>
                  <a:lnTo>
                    <a:pt x="57010" y="14401"/>
                  </a:lnTo>
                  <a:lnTo>
                    <a:pt x="53728" y="5384"/>
                  </a:lnTo>
                  <a:lnTo>
                    <a:pt x="46102" y="1566"/>
                  </a:lnTo>
                  <a:lnTo>
                    <a:pt x="36116" y="566"/>
                  </a:lnTo>
                  <a:lnTo>
                    <a:pt x="25755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131043" y="1483004"/>
              <a:ext cx="55105" cy="33248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131039" y="1482940"/>
              <a:ext cx="55244" cy="33655"/>
            </a:xfrm>
            <a:custGeom>
              <a:avLst/>
              <a:gdLst/>
              <a:ahLst/>
              <a:cxnLst/>
              <a:rect l="l" t="t" r="r" b="b"/>
              <a:pathLst>
                <a:path w="55245" h="33655">
                  <a:moveTo>
                    <a:pt x="28828" y="0"/>
                  </a:moveTo>
                  <a:lnTo>
                    <a:pt x="0" y="28651"/>
                  </a:lnTo>
                  <a:lnTo>
                    <a:pt x="6019" y="33312"/>
                  </a:lnTo>
                  <a:lnTo>
                    <a:pt x="11442" y="33312"/>
                  </a:lnTo>
                  <a:lnTo>
                    <a:pt x="12661" y="33312"/>
                  </a:lnTo>
                  <a:lnTo>
                    <a:pt x="13855" y="33070"/>
                  </a:lnTo>
                  <a:lnTo>
                    <a:pt x="14935" y="32575"/>
                  </a:lnTo>
                  <a:lnTo>
                    <a:pt x="26344" y="29353"/>
                  </a:lnTo>
                  <a:lnTo>
                    <a:pt x="38353" y="27279"/>
                  </a:lnTo>
                  <a:lnTo>
                    <a:pt x="48696" y="23252"/>
                  </a:lnTo>
                  <a:lnTo>
                    <a:pt x="55105" y="14173"/>
                  </a:lnTo>
                  <a:lnTo>
                    <a:pt x="54035" y="7736"/>
                  </a:lnTo>
                  <a:lnTo>
                    <a:pt x="29590" y="0"/>
                  </a:lnTo>
                  <a:lnTo>
                    <a:pt x="28828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082349" y="3093732"/>
              <a:ext cx="55181" cy="26974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082350" y="3093608"/>
              <a:ext cx="55244" cy="27305"/>
            </a:xfrm>
            <a:custGeom>
              <a:avLst/>
              <a:gdLst/>
              <a:ahLst/>
              <a:cxnLst/>
              <a:rect l="l" t="t" r="r" b="b"/>
              <a:pathLst>
                <a:path w="55245" h="27305">
                  <a:moveTo>
                    <a:pt x="14935" y="0"/>
                  </a:moveTo>
                  <a:lnTo>
                    <a:pt x="6222" y="0"/>
                  </a:lnTo>
                  <a:lnTo>
                    <a:pt x="0" y="6845"/>
                  </a:lnTo>
                  <a:lnTo>
                    <a:pt x="1130" y="14224"/>
                  </a:lnTo>
                  <a:lnTo>
                    <a:pt x="2832" y="25984"/>
                  </a:lnTo>
                  <a:lnTo>
                    <a:pt x="10655" y="26568"/>
                  </a:lnTo>
                  <a:lnTo>
                    <a:pt x="18681" y="26568"/>
                  </a:lnTo>
                  <a:lnTo>
                    <a:pt x="19545" y="26568"/>
                  </a:lnTo>
                  <a:lnTo>
                    <a:pt x="20421" y="26555"/>
                  </a:lnTo>
                  <a:lnTo>
                    <a:pt x="21285" y="26555"/>
                  </a:lnTo>
                  <a:lnTo>
                    <a:pt x="23875" y="26555"/>
                  </a:lnTo>
                  <a:lnTo>
                    <a:pt x="26428" y="26631"/>
                  </a:lnTo>
                  <a:lnTo>
                    <a:pt x="28714" y="27101"/>
                  </a:lnTo>
                  <a:lnTo>
                    <a:pt x="30949" y="26060"/>
                  </a:lnTo>
                  <a:lnTo>
                    <a:pt x="33743" y="25806"/>
                  </a:lnTo>
                  <a:lnTo>
                    <a:pt x="36614" y="25806"/>
                  </a:lnTo>
                  <a:lnTo>
                    <a:pt x="39217" y="25806"/>
                  </a:lnTo>
                  <a:lnTo>
                    <a:pt x="41897" y="26022"/>
                  </a:lnTo>
                  <a:lnTo>
                    <a:pt x="44361" y="26022"/>
                  </a:lnTo>
                  <a:lnTo>
                    <a:pt x="50457" y="26022"/>
                  </a:lnTo>
                  <a:lnTo>
                    <a:pt x="55181" y="24803"/>
                  </a:lnTo>
                  <a:lnTo>
                    <a:pt x="53860" y="16370"/>
                  </a:lnTo>
                  <a:lnTo>
                    <a:pt x="48888" y="6595"/>
                  </a:lnTo>
                  <a:lnTo>
                    <a:pt x="39603" y="2276"/>
                  </a:lnTo>
                  <a:lnTo>
                    <a:pt x="28248" y="943"/>
                  </a:lnTo>
                  <a:lnTo>
                    <a:pt x="17068" y="127"/>
                  </a:lnTo>
                  <a:lnTo>
                    <a:pt x="16357" y="38"/>
                  </a:lnTo>
                  <a:lnTo>
                    <a:pt x="15620" y="0"/>
                  </a:lnTo>
                  <a:lnTo>
                    <a:pt x="14935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665880" y="1458760"/>
              <a:ext cx="44005" cy="25476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3665877" y="1458761"/>
              <a:ext cx="44450" cy="26034"/>
            </a:xfrm>
            <a:custGeom>
              <a:avLst/>
              <a:gdLst/>
              <a:ahLst/>
              <a:cxnLst/>
              <a:rect l="l" t="t" r="r" b="b"/>
              <a:pathLst>
                <a:path w="44450" h="26034">
                  <a:moveTo>
                    <a:pt x="32130" y="0"/>
                  </a:moveTo>
                  <a:lnTo>
                    <a:pt x="30391" y="0"/>
                  </a:lnTo>
                  <a:lnTo>
                    <a:pt x="28613" y="228"/>
                  </a:lnTo>
                  <a:lnTo>
                    <a:pt x="26987" y="635"/>
                  </a:lnTo>
                  <a:lnTo>
                    <a:pt x="19074" y="1268"/>
                  </a:lnTo>
                  <a:lnTo>
                    <a:pt x="10847" y="1787"/>
                  </a:lnTo>
                  <a:lnTo>
                    <a:pt x="4175" y="4949"/>
                  </a:lnTo>
                  <a:lnTo>
                    <a:pt x="927" y="13512"/>
                  </a:lnTo>
                  <a:lnTo>
                    <a:pt x="0" y="23634"/>
                  </a:lnTo>
                  <a:lnTo>
                    <a:pt x="9512" y="25171"/>
                  </a:lnTo>
                  <a:lnTo>
                    <a:pt x="18707" y="25476"/>
                  </a:lnTo>
                  <a:lnTo>
                    <a:pt x="26299" y="23852"/>
                  </a:lnTo>
                  <a:lnTo>
                    <a:pt x="34116" y="22174"/>
                  </a:lnTo>
                  <a:lnTo>
                    <a:pt x="40436" y="18314"/>
                  </a:lnTo>
                  <a:lnTo>
                    <a:pt x="43535" y="10147"/>
                  </a:lnTo>
                  <a:lnTo>
                    <a:pt x="44018" y="2768"/>
                  </a:lnTo>
                  <a:lnTo>
                    <a:pt x="38201" y="0"/>
                  </a:lnTo>
                  <a:lnTo>
                    <a:pt x="3213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715252" y="1417584"/>
            <a:ext cx="2303780" cy="2707640"/>
            <a:chOff x="715252" y="1417584"/>
            <a:chExt cx="2303780" cy="2707640"/>
          </a:xfrm>
        </p:grpSpPr>
        <p:sp>
          <p:nvSpPr>
            <p:cNvPr id="64" name="object 64"/>
            <p:cNvSpPr/>
            <p:nvPr/>
          </p:nvSpPr>
          <p:spPr>
            <a:xfrm>
              <a:off x="2045025" y="15286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304"/>
                  </a:moveTo>
                  <a:lnTo>
                    <a:pt x="304" y="304"/>
                  </a:lnTo>
                  <a:lnTo>
                    <a:pt x="304" y="0"/>
                  </a:lnTo>
                  <a:lnTo>
                    <a:pt x="0" y="0"/>
                  </a:lnTo>
                  <a:lnTo>
                    <a:pt x="0" y="304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15252" y="1417584"/>
              <a:ext cx="2303310" cy="270761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76514" y="1494637"/>
              <a:ext cx="200812" cy="65049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676518" y="1494631"/>
              <a:ext cx="201295" cy="65405"/>
            </a:xfrm>
            <a:custGeom>
              <a:avLst/>
              <a:gdLst/>
              <a:ahLst/>
              <a:cxnLst/>
              <a:rect l="l" t="t" r="r" b="b"/>
              <a:pathLst>
                <a:path w="201294" h="65405">
                  <a:moveTo>
                    <a:pt x="110236" y="0"/>
                  </a:moveTo>
                  <a:lnTo>
                    <a:pt x="105130" y="0"/>
                  </a:lnTo>
                  <a:lnTo>
                    <a:pt x="99060" y="850"/>
                  </a:lnTo>
                  <a:lnTo>
                    <a:pt x="92583" y="1257"/>
                  </a:lnTo>
                  <a:lnTo>
                    <a:pt x="90157" y="990"/>
                  </a:lnTo>
                  <a:lnTo>
                    <a:pt x="87693" y="863"/>
                  </a:lnTo>
                  <a:lnTo>
                    <a:pt x="85217" y="863"/>
                  </a:lnTo>
                  <a:lnTo>
                    <a:pt x="67563" y="2690"/>
                  </a:lnTo>
                  <a:lnTo>
                    <a:pt x="49528" y="7250"/>
                  </a:lnTo>
                  <a:lnTo>
                    <a:pt x="31176" y="13159"/>
                  </a:lnTo>
                  <a:lnTo>
                    <a:pt x="12573" y="19037"/>
                  </a:lnTo>
                  <a:lnTo>
                    <a:pt x="7658" y="20878"/>
                  </a:lnTo>
                  <a:lnTo>
                    <a:pt x="3695" y="24853"/>
                  </a:lnTo>
                  <a:lnTo>
                    <a:pt x="1219" y="29768"/>
                  </a:lnTo>
                  <a:lnTo>
                    <a:pt x="0" y="31597"/>
                  </a:lnTo>
                  <a:lnTo>
                    <a:pt x="4292" y="39255"/>
                  </a:lnTo>
                  <a:lnTo>
                    <a:pt x="6438" y="39573"/>
                  </a:lnTo>
                  <a:lnTo>
                    <a:pt x="29909" y="45107"/>
                  </a:lnTo>
                  <a:lnTo>
                    <a:pt x="52882" y="53692"/>
                  </a:lnTo>
                  <a:lnTo>
                    <a:pt x="76036" y="61586"/>
                  </a:lnTo>
                  <a:lnTo>
                    <a:pt x="100050" y="65049"/>
                  </a:lnTo>
                  <a:lnTo>
                    <a:pt x="106222" y="64787"/>
                  </a:lnTo>
                  <a:lnTo>
                    <a:pt x="112495" y="63966"/>
                  </a:lnTo>
                  <a:lnTo>
                    <a:pt x="118879" y="62531"/>
                  </a:lnTo>
                  <a:lnTo>
                    <a:pt x="125387" y="60426"/>
                  </a:lnTo>
                  <a:lnTo>
                    <a:pt x="131203" y="58204"/>
                  </a:lnTo>
                  <a:lnTo>
                    <a:pt x="137782" y="57403"/>
                  </a:lnTo>
                  <a:lnTo>
                    <a:pt x="144437" y="57403"/>
                  </a:lnTo>
                  <a:lnTo>
                    <a:pt x="149707" y="57403"/>
                  </a:lnTo>
                  <a:lnTo>
                    <a:pt x="155016" y="57899"/>
                  </a:lnTo>
                  <a:lnTo>
                    <a:pt x="160032" y="58572"/>
                  </a:lnTo>
                  <a:lnTo>
                    <a:pt x="164579" y="59245"/>
                  </a:lnTo>
                  <a:lnTo>
                    <a:pt x="168935" y="59778"/>
                  </a:lnTo>
                  <a:lnTo>
                    <a:pt x="173126" y="59778"/>
                  </a:lnTo>
                  <a:lnTo>
                    <a:pt x="179743" y="59250"/>
                  </a:lnTo>
                  <a:lnTo>
                    <a:pt x="185937" y="57426"/>
                  </a:lnTo>
                  <a:lnTo>
                    <a:pt x="191650" y="53949"/>
                  </a:lnTo>
                  <a:lnTo>
                    <a:pt x="196824" y="48463"/>
                  </a:lnTo>
                  <a:lnTo>
                    <a:pt x="200812" y="43865"/>
                  </a:lnTo>
                  <a:lnTo>
                    <a:pt x="199898" y="36804"/>
                  </a:lnTo>
                  <a:lnTo>
                    <a:pt x="194983" y="33439"/>
                  </a:lnTo>
                  <a:lnTo>
                    <a:pt x="188262" y="28498"/>
                  </a:lnTo>
                  <a:lnTo>
                    <a:pt x="181562" y="23869"/>
                  </a:lnTo>
                  <a:lnTo>
                    <a:pt x="174648" y="20441"/>
                  </a:lnTo>
                  <a:lnTo>
                    <a:pt x="167284" y="19100"/>
                  </a:lnTo>
                  <a:lnTo>
                    <a:pt x="162344" y="19100"/>
                  </a:lnTo>
                  <a:lnTo>
                    <a:pt x="156946" y="20967"/>
                  </a:lnTo>
                  <a:lnTo>
                    <a:pt x="150837" y="25780"/>
                  </a:lnTo>
                  <a:lnTo>
                    <a:pt x="146888" y="28841"/>
                  </a:lnTo>
                  <a:lnTo>
                    <a:pt x="140487" y="30810"/>
                  </a:lnTo>
                  <a:lnTo>
                    <a:pt x="135039" y="30810"/>
                  </a:lnTo>
                  <a:lnTo>
                    <a:pt x="129095" y="30810"/>
                  </a:lnTo>
                  <a:lnTo>
                    <a:pt x="124282" y="28473"/>
                  </a:lnTo>
                  <a:lnTo>
                    <a:pt x="125082" y="22707"/>
                  </a:lnTo>
                  <a:lnTo>
                    <a:pt x="125212" y="11128"/>
                  </a:lnTo>
                  <a:lnTo>
                    <a:pt x="122488" y="4214"/>
                  </a:lnTo>
                  <a:lnTo>
                    <a:pt x="117349" y="870"/>
                  </a:lnTo>
                  <a:lnTo>
                    <a:pt x="110236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786316" y="1685099"/>
              <a:ext cx="144963" cy="6767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781547" y="1680237"/>
              <a:ext cx="154496" cy="7730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585480" y="2529166"/>
              <a:ext cx="186093" cy="8021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585476" y="2529157"/>
              <a:ext cx="186690" cy="80645"/>
            </a:xfrm>
            <a:custGeom>
              <a:avLst/>
              <a:gdLst/>
              <a:ahLst/>
              <a:cxnLst/>
              <a:rect l="l" t="t" r="r" b="b"/>
              <a:pathLst>
                <a:path w="186689" h="80644">
                  <a:moveTo>
                    <a:pt x="61201" y="0"/>
                  </a:moveTo>
                  <a:lnTo>
                    <a:pt x="13474" y="12433"/>
                  </a:lnTo>
                  <a:lnTo>
                    <a:pt x="0" y="21018"/>
                  </a:lnTo>
                  <a:lnTo>
                    <a:pt x="4292" y="29908"/>
                  </a:lnTo>
                  <a:lnTo>
                    <a:pt x="6896" y="34963"/>
                  </a:lnTo>
                  <a:lnTo>
                    <a:pt x="10782" y="36931"/>
                  </a:lnTo>
                  <a:lnTo>
                    <a:pt x="15151" y="36931"/>
                  </a:lnTo>
                  <a:lnTo>
                    <a:pt x="17932" y="36931"/>
                  </a:lnTo>
                  <a:lnTo>
                    <a:pt x="20916" y="36131"/>
                  </a:lnTo>
                  <a:lnTo>
                    <a:pt x="23914" y="34823"/>
                  </a:lnTo>
                  <a:lnTo>
                    <a:pt x="29730" y="32410"/>
                  </a:lnTo>
                  <a:lnTo>
                    <a:pt x="35280" y="31483"/>
                  </a:lnTo>
                  <a:lnTo>
                    <a:pt x="40741" y="31483"/>
                  </a:lnTo>
                  <a:lnTo>
                    <a:pt x="92420" y="47778"/>
                  </a:lnTo>
                  <a:lnTo>
                    <a:pt x="107361" y="61817"/>
                  </a:lnTo>
                  <a:lnTo>
                    <a:pt x="122208" y="74626"/>
                  </a:lnTo>
                  <a:lnTo>
                    <a:pt x="139560" y="80225"/>
                  </a:lnTo>
                  <a:lnTo>
                    <a:pt x="143992" y="80225"/>
                  </a:lnTo>
                  <a:lnTo>
                    <a:pt x="148831" y="79197"/>
                  </a:lnTo>
                  <a:lnTo>
                    <a:pt x="154190" y="76835"/>
                  </a:lnTo>
                  <a:lnTo>
                    <a:pt x="156514" y="76923"/>
                  </a:lnTo>
                  <a:lnTo>
                    <a:pt x="158699" y="76974"/>
                  </a:lnTo>
                  <a:lnTo>
                    <a:pt x="160743" y="76974"/>
                  </a:lnTo>
                  <a:lnTo>
                    <a:pt x="171923" y="76315"/>
                  </a:lnTo>
                  <a:lnTo>
                    <a:pt x="179762" y="74310"/>
                  </a:lnTo>
                  <a:lnTo>
                    <a:pt x="184429" y="70920"/>
                  </a:lnTo>
                  <a:lnTo>
                    <a:pt x="186093" y="66103"/>
                  </a:lnTo>
                  <a:lnTo>
                    <a:pt x="184451" y="57050"/>
                  </a:lnTo>
                  <a:lnTo>
                    <a:pt x="179223" y="51222"/>
                  </a:lnTo>
                  <a:lnTo>
                    <a:pt x="171989" y="47465"/>
                  </a:lnTo>
                  <a:lnTo>
                    <a:pt x="164325" y="44627"/>
                  </a:lnTo>
                  <a:lnTo>
                    <a:pt x="157139" y="41303"/>
                  </a:lnTo>
                  <a:lnTo>
                    <a:pt x="150326" y="37349"/>
                  </a:lnTo>
                  <a:lnTo>
                    <a:pt x="143919" y="32820"/>
                  </a:lnTo>
                  <a:lnTo>
                    <a:pt x="137947" y="27774"/>
                  </a:lnTo>
                  <a:lnTo>
                    <a:pt x="121671" y="15805"/>
                  </a:lnTo>
                  <a:lnTo>
                    <a:pt x="102684" y="7105"/>
                  </a:lnTo>
                  <a:lnTo>
                    <a:pt x="82142" y="1796"/>
                  </a:lnTo>
                  <a:lnTo>
                    <a:pt x="61201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892687" y="1472793"/>
              <a:ext cx="111258" cy="79476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892686" y="1472793"/>
              <a:ext cx="111760" cy="80010"/>
            </a:xfrm>
            <a:custGeom>
              <a:avLst/>
              <a:gdLst/>
              <a:ahLst/>
              <a:cxnLst/>
              <a:rect l="l" t="t" r="r" b="b"/>
              <a:pathLst>
                <a:path w="111760" h="80009">
                  <a:moveTo>
                    <a:pt x="72459" y="0"/>
                  </a:moveTo>
                  <a:lnTo>
                    <a:pt x="68344" y="0"/>
                  </a:lnTo>
                  <a:lnTo>
                    <a:pt x="64013" y="774"/>
                  </a:lnTo>
                  <a:lnTo>
                    <a:pt x="59441" y="2552"/>
                  </a:lnTo>
                  <a:lnTo>
                    <a:pt x="53354" y="5132"/>
                  </a:lnTo>
                  <a:lnTo>
                    <a:pt x="48412" y="8685"/>
                  </a:lnTo>
                  <a:lnTo>
                    <a:pt x="45993" y="13845"/>
                  </a:lnTo>
                  <a:lnTo>
                    <a:pt x="47478" y="21247"/>
                  </a:lnTo>
                  <a:lnTo>
                    <a:pt x="50247" y="26771"/>
                  </a:lnTo>
                  <a:lnTo>
                    <a:pt x="53625" y="32283"/>
                  </a:lnTo>
                  <a:lnTo>
                    <a:pt x="57613" y="37503"/>
                  </a:lnTo>
                  <a:lnTo>
                    <a:pt x="52114" y="40093"/>
                  </a:lnTo>
                  <a:lnTo>
                    <a:pt x="46856" y="41656"/>
                  </a:lnTo>
                  <a:lnTo>
                    <a:pt x="41433" y="41656"/>
                  </a:lnTo>
                  <a:lnTo>
                    <a:pt x="36556" y="41656"/>
                  </a:lnTo>
                  <a:lnTo>
                    <a:pt x="31527" y="40398"/>
                  </a:lnTo>
                  <a:lnTo>
                    <a:pt x="26028" y="37503"/>
                  </a:lnTo>
                  <a:lnTo>
                    <a:pt x="23450" y="36131"/>
                  </a:lnTo>
                  <a:lnTo>
                    <a:pt x="20999" y="35521"/>
                  </a:lnTo>
                  <a:lnTo>
                    <a:pt x="18674" y="35521"/>
                  </a:lnTo>
                  <a:lnTo>
                    <a:pt x="11664" y="35521"/>
                  </a:lnTo>
                  <a:lnTo>
                    <a:pt x="5949" y="41160"/>
                  </a:lnTo>
                  <a:lnTo>
                    <a:pt x="1796" y="48539"/>
                  </a:lnTo>
                  <a:lnTo>
                    <a:pt x="0" y="54826"/>
                  </a:lnTo>
                  <a:lnTo>
                    <a:pt x="1882" y="59534"/>
                  </a:lnTo>
                  <a:lnTo>
                    <a:pt x="37864" y="79476"/>
                  </a:lnTo>
                  <a:lnTo>
                    <a:pt x="48753" y="78172"/>
                  </a:lnTo>
                  <a:lnTo>
                    <a:pt x="59599" y="75003"/>
                  </a:lnTo>
                  <a:lnTo>
                    <a:pt x="70413" y="71086"/>
                  </a:lnTo>
                  <a:lnTo>
                    <a:pt x="81209" y="67538"/>
                  </a:lnTo>
                  <a:lnTo>
                    <a:pt x="86416" y="62344"/>
                  </a:lnTo>
                  <a:lnTo>
                    <a:pt x="87938" y="52446"/>
                  </a:lnTo>
                  <a:lnTo>
                    <a:pt x="90060" y="42984"/>
                  </a:lnTo>
                  <a:lnTo>
                    <a:pt x="95341" y="35306"/>
                  </a:lnTo>
                  <a:lnTo>
                    <a:pt x="106343" y="30759"/>
                  </a:lnTo>
                  <a:lnTo>
                    <a:pt x="110953" y="30137"/>
                  </a:lnTo>
                  <a:lnTo>
                    <a:pt x="111257" y="20027"/>
                  </a:lnTo>
                  <a:lnTo>
                    <a:pt x="106660" y="16332"/>
                  </a:lnTo>
                  <a:lnTo>
                    <a:pt x="98821" y="10153"/>
                  </a:lnTo>
                  <a:lnTo>
                    <a:pt x="90593" y="4941"/>
                  </a:lnTo>
                  <a:lnTo>
                    <a:pt x="81848" y="1342"/>
                  </a:lnTo>
                  <a:lnTo>
                    <a:pt x="72459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52853" y="2596159"/>
              <a:ext cx="117119" cy="52476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752850" y="2596160"/>
              <a:ext cx="117475" cy="52705"/>
            </a:xfrm>
            <a:custGeom>
              <a:avLst/>
              <a:gdLst/>
              <a:ahLst/>
              <a:cxnLst/>
              <a:rect l="l" t="t" r="r" b="b"/>
              <a:pathLst>
                <a:path w="117475" h="52705">
                  <a:moveTo>
                    <a:pt x="50418" y="0"/>
                  </a:moveTo>
                  <a:lnTo>
                    <a:pt x="45910" y="0"/>
                  </a:lnTo>
                  <a:lnTo>
                    <a:pt x="41376" y="495"/>
                  </a:lnTo>
                  <a:lnTo>
                    <a:pt x="36791" y="1549"/>
                  </a:lnTo>
                  <a:lnTo>
                    <a:pt x="29082" y="6125"/>
                  </a:lnTo>
                  <a:lnTo>
                    <a:pt x="21775" y="14298"/>
                  </a:lnTo>
                  <a:lnTo>
                    <a:pt x="13776" y="23221"/>
                  </a:lnTo>
                  <a:lnTo>
                    <a:pt x="3987" y="30048"/>
                  </a:lnTo>
                  <a:lnTo>
                    <a:pt x="0" y="31902"/>
                  </a:lnTo>
                  <a:lnTo>
                    <a:pt x="4914" y="39865"/>
                  </a:lnTo>
                  <a:lnTo>
                    <a:pt x="43963" y="51915"/>
                  </a:lnTo>
                  <a:lnTo>
                    <a:pt x="59842" y="52476"/>
                  </a:lnTo>
                  <a:lnTo>
                    <a:pt x="75943" y="51899"/>
                  </a:lnTo>
                  <a:lnTo>
                    <a:pt x="113449" y="40487"/>
                  </a:lnTo>
                  <a:lnTo>
                    <a:pt x="117119" y="34048"/>
                  </a:lnTo>
                  <a:lnTo>
                    <a:pt x="114973" y="30353"/>
                  </a:lnTo>
                  <a:lnTo>
                    <a:pt x="114045" y="26060"/>
                  </a:lnTo>
                  <a:lnTo>
                    <a:pt x="111607" y="24231"/>
                  </a:lnTo>
                  <a:lnTo>
                    <a:pt x="97162" y="14980"/>
                  </a:lnTo>
                  <a:lnTo>
                    <a:pt x="82094" y="7258"/>
                  </a:lnTo>
                  <a:lnTo>
                    <a:pt x="66485" y="1964"/>
                  </a:lnTo>
                  <a:lnTo>
                    <a:pt x="50418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924192" y="1703250"/>
              <a:ext cx="83741" cy="45653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924178" y="1703129"/>
              <a:ext cx="83820" cy="46355"/>
            </a:xfrm>
            <a:custGeom>
              <a:avLst/>
              <a:gdLst/>
              <a:ahLst/>
              <a:cxnLst/>
              <a:rect l="l" t="t" r="r" b="b"/>
              <a:pathLst>
                <a:path w="83819" h="46355">
                  <a:moveTo>
                    <a:pt x="27947" y="0"/>
                  </a:moveTo>
                  <a:lnTo>
                    <a:pt x="15996" y="8267"/>
                  </a:lnTo>
                  <a:lnTo>
                    <a:pt x="10513" y="15152"/>
                  </a:lnTo>
                  <a:lnTo>
                    <a:pt x="4079" y="21753"/>
                  </a:lnTo>
                  <a:lnTo>
                    <a:pt x="0" y="29047"/>
                  </a:lnTo>
                  <a:lnTo>
                    <a:pt x="1582" y="38011"/>
                  </a:lnTo>
                  <a:lnTo>
                    <a:pt x="4909" y="43891"/>
                  </a:lnTo>
                  <a:lnTo>
                    <a:pt x="9087" y="45770"/>
                  </a:lnTo>
                  <a:lnTo>
                    <a:pt x="13672" y="45770"/>
                  </a:lnTo>
                  <a:lnTo>
                    <a:pt x="20517" y="45770"/>
                  </a:lnTo>
                  <a:lnTo>
                    <a:pt x="28201" y="41567"/>
                  </a:lnTo>
                  <a:lnTo>
                    <a:pt x="35008" y="40462"/>
                  </a:lnTo>
                  <a:lnTo>
                    <a:pt x="39491" y="39649"/>
                  </a:lnTo>
                  <a:lnTo>
                    <a:pt x="44000" y="39243"/>
                  </a:lnTo>
                  <a:lnTo>
                    <a:pt x="48584" y="39243"/>
                  </a:lnTo>
                  <a:lnTo>
                    <a:pt x="50883" y="39243"/>
                  </a:lnTo>
                  <a:lnTo>
                    <a:pt x="53194" y="39344"/>
                  </a:lnTo>
                  <a:lnTo>
                    <a:pt x="55557" y="39547"/>
                  </a:lnTo>
                  <a:lnTo>
                    <a:pt x="60395" y="39814"/>
                  </a:lnTo>
                  <a:lnTo>
                    <a:pt x="65869" y="41211"/>
                  </a:lnTo>
                  <a:lnTo>
                    <a:pt x="70759" y="41211"/>
                  </a:lnTo>
                  <a:lnTo>
                    <a:pt x="76982" y="41211"/>
                  </a:lnTo>
                  <a:lnTo>
                    <a:pt x="82201" y="38925"/>
                  </a:lnTo>
                  <a:lnTo>
                    <a:pt x="83763" y="29133"/>
                  </a:lnTo>
                  <a:lnTo>
                    <a:pt x="83228" y="18575"/>
                  </a:lnTo>
                  <a:lnTo>
                    <a:pt x="44508" y="492"/>
                  </a:lnTo>
                  <a:lnTo>
                    <a:pt x="36226" y="117"/>
                  </a:lnTo>
                  <a:lnTo>
                    <a:pt x="27947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824913" y="1480032"/>
              <a:ext cx="64998" cy="30861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824907" y="1480031"/>
              <a:ext cx="65405" cy="31115"/>
            </a:xfrm>
            <a:custGeom>
              <a:avLst/>
              <a:gdLst/>
              <a:ahLst/>
              <a:cxnLst/>
              <a:rect l="l" t="t" r="r" b="b"/>
              <a:pathLst>
                <a:path w="65405" h="31115">
                  <a:moveTo>
                    <a:pt x="50101" y="0"/>
                  </a:moveTo>
                  <a:lnTo>
                    <a:pt x="47815" y="0"/>
                  </a:lnTo>
                  <a:lnTo>
                    <a:pt x="45618" y="304"/>
                  </a:lnTo>
                  <a:lnTo>
                    <a:pt x="43840" y="838"/>
                  </a:lnTo>
                  <a:lnTo>
                    <a:pt x="40932" y="1651"/>
                  </a:lnTo>
                  <a:lnTo>
                    <a:pt x="37680" y="1866"/>
                  </a:lnTo>
                  <a:lnTo>
                    <a:pt x="34315" y="1866"/>
                  </a:lnTo>
                  <a:lnTo>
                    <a:pt x="30378" y="1866"/>
                  </a:lnTo>
                  <a:lnTo>
                    <a:pt x="0" y="19227"/>
                  </a:lnTo>
                  <a:lnTo>
                    <a:pt x="1507" y="26215"/>
                  </a:lnTo>
                  <a:lnTo>
                    <a:pt x="7469" y="29413"/>
                  </a:lnTo>
                  <a:lnTo>
                    <a:pt x="15900" y="30429"/>
                  </a:lnTo>
                  <a:lnTo>
                    <a:pt x="24815" y="30873"/>
                  </a:lnTo>
                  <a:lnTo>
                    <a:pt x="35853" y="29409"/>
                  </a:lnTo>
                  <a:lnTo>
                    <a:pt x="47320" y="27655"/>
                  </a:lnTo>
                  <a:lnTo>
                    <a:pt x="57119" y="22685"/>
                  </a:lnTo>
                  <a:lnTo>
                    <a:pt x="63157" y="11569"/>
                  </a:lnTo>
                  <a:lnTo>
                    <a:pt x="64998" y="2959"/>
                  </a:lnTo>
                  <a:lnTo>
                    <a:pt x="57200" y="0"/>
                  </a:lnTo>
                  <a:lnTo>
                    <a:pt x="50101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881631" y="2621622"/>
              <a:ext cx="40754" cy="31419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881633" y="2621601"/>
              <a:ext cx="41275" cy="31750"/>
            </a:xfrm>
            <a:custGeom>
              <a:avLst/>
              <a:gdLst/>
              <a:ahLst/>
              <a:cxnLst/>
              <a:rect l="l" t="t" r="r" b="b"/>
              <a:pathLst>
                <a:path w="41275" h="31750">
                  <a:moveTo>
                    <a:pt x="16332" y="0"/>
                  </a:moveTo>
                  <a:lnTo>
                    <a:pt x="7696" y="0"/>
                  </a:lnTo>
                  <a:lnTo>
                    <a:pt x="0" y="2755"/>
                  </a:lnTo>
                  <a:lnTo>
                    <a:pt x="0" y="13500"/>
                  </a:lnTo>
                  <a:lnTo>
                    <a:pt x="0" y="25069"/>
                  </a:lnTo>
                  <a:lnTo>
                    <a:pt x="5956" y="31432"/>
                  </a:lnTo>
                  <a:lnTo>
                    <a:pt x="17399" y="31432"/>
                  </a:lnTo>
                  <a:lnTo>
                    <a:pt x="18389" y="31432"/>
                  </a:lnTo>
                  <a:lnTo>
                    <a:pt x="40754" y="15963"/>
                  </a:lnTo>
                  <a:lnTo>
                    <a:pt x="38500" y="8038"/>
                  </a:lnTo>
                  <a:lnTo>
                    <a:pt x="33285" y="3159"/>
                  </a:lnTo>
                  <a:lnTo>
                    <a:pt x="26057" y="694"/>
                  </a:lnTo>
                  <a:lnTo>
                    <a:pt x="17767" y="12"/>
                  </a:lnTo>
                  <a:lnTo>
                    <a:pt x="17284" y="0"/>
                  </a:lnTo>
                  <a:lnTo>
                    <a:pt x="16814" y="0"/>
                  </a:lnTo>
                  <a:lnTo>
                    <a:pt x="16332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161527" y="4035209"/>
              <a:ext cx="43827" cy="26898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2161532" y="4035211"/>
              <a:ext cx="44450" cy="27305"/>
            </a:xfrm>
            <a:custGeom>
              <a:avLst/>
              <a:gdLst/>
              <a:ahLst/>
              <a:cxnLst/>
              <a:rect l="l" t="t" r="r" b="b"/>
              <a:pathLst>
                <a:path w="44450" h="27304">
                  <a:moveTo>
                    <a:pt x="20840" y="0"/>
                  </a:moveTo>
                  <a:lnTo>
                    <a:pt x="13833" y="346"/>
                  </a:lnTo>
                  <a:lnTo>
                    <a:pt x="7086" y="1582"/>
                  </a:lnTo>
                  <a:lnTo>
                    <a:pt x="2006" y="5402"/>
                  </a:lnTo>
                  <a:lnTo>
                    <a:pt x="0" y="13500"/>
                  </a:lnTo>
                  <a:lnTo>
                    <a:pt x="0" y="21094"/>
                  </a:lnTo>
                  <a:lnTo>
                    <a:pt x="6032" y="26898"/>
                  </a:lnTo>
                  <a:lnTo>
                    <a:pt x="13144" y="26898"/>
                  </a:lnTo>
                  <a:lnTo>
                    <a:pt x="14363" y="26898"/>
                  </a:lnTo>
                  <a:lnTo>
                    <a:pt x="15608" y="26733"/>
                  </a:lnTo>
                  <a:lnTo>
                    <a:pt x="16852" y="26377"/>
                  </a:lnTo>
                  <a:lnTo>
                    <a:pt x="19088" y="25958"/>
                  </a:lnTo>
                  <a:lnTo>
                    <a:pt x="21640" y="25920"/>
                  </a:lnTo>
                  <a:lnTo>
                    <a:pt x="24269" y="25920"/>
                  </a:lnTo>
                  <a:lnTo>
                    <a:pt x="26073" y="25920"/>
                  </a:lnTo>
                  <a:lnTo>
                    <a:pt x="34518" y="25920"/>
                  </a:lnTo>
                  <a:lnTo>
                    <a:pt x="43154" y="25526"/>
                  </a:lnTo>
                  <a:lnTo>
                    <a:pt x="43827" y="13804"/>
                  </a:lnTo>
                  <a:lnTo>
                    <a:pt x="42002" y="5911"/>
                  </a:lnTo>
                  <a:lnTo>
                    <a:pt x="36587" y="1958"/>
                  </a:lnTo>
                  <a:lnTo>
                    <a:pt x="29045" y="478"/>
                  </a:lnTo>
                  <a:lnTo>
                    <a:pt x="2084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92770" y="2625915"/>
              <a:ext cx="39852" cy="27139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692767" y="2625911"/>
              <a:ext cx="40005" cy="27305"/>
            </a:xfrm>
            <a:custGeom>
              <a:avLst/>
              <a:gdLst/>
              <a:ahLst/>
              <a:cxnLst/>
              <a:rect l="l" t="t" r="r" b="b"/>
              <a:pathLst>
                <a:path w="40005" h="27305">
                  <a:moveTo>
                    <a:pt x="17792" y="0"/>
                  </a:moveTo>
                  <a:lnTo>
                    <a:pt x="9512" y="596"/>
                  </a:lnTo>
                  <a:lnTo>
                    <a:pt x="0" y="0"/>
                  </a:lnTo>
                  <a:lnTo>
                    <a:pt x="304" y="9804"/>
                  </a:lnTo>
                  <a:lnTo>
                    <a:pt x="24422" y="27139"/>
                  </a:lnTo>
                  <a:lnTo>
                    <a:pt x="25438" y="27139"/>
                  </a:lnTo>
                  <a:lnTo>
                    <a:pt x="32943" y="27139"/>
                  </a:lnTo>
                  <a:lnTo>
                    <a:pt x="39865" y="23964"/>
                  </a:lnTo>
                  <a:lnTo>
                    <a:pt x="39865" y="15328"/>
                  </a:lnTo>
                  <a:lnTo>
                    <a:pt x="37666" y="6940"/>
                  </a:lnTo>
                  <a:lnTo>
                    <a:pt x="32162" y="2949"/>
                  </a:lnTo>
                  <a:lnTo>
                    <a:pt x="24992" y="1316"/>
                  </a:lnTo>
                  <a:lnTo>
                    <a:pt x="17792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6" name="object 86"/>
          <p:cNvGrpSpPr/>
          <p:nvPr/>
        </p:nvGrpSpPr>
        <p:grpSpPr>
          <a:xfrm>
            <a:off x="5549116" y="3145472"/>
            <a:ext cx="43180" cy="47625"/>
            <a:chOff x="5549116" y="3145472"/>
            <a:chExt cx="43180" cy="47625"/>
          </a:xfrm>
        </p:grpSpPr>
        <p:pic>
          <p:nvPicPr>
            <p:cNvPr id="87" name="object 8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553887" y="3150298"/>
              <a:ext cx="33616" cy="3792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5553878" y="3150235"/>
              <a:ext cx="33655" cy="38100"/>
            </a:xfrm>
            <a:custGeom>
              <a:avLst/>
              <a:gdLst/>
              <a:ahLst/>
              <a:cxnLst/>
              <a:rect l="l" t="t" r="r" b="b"/>
              <a:pathLst>
                <a:path w="33654" h="38100">
                  <a:moveTo>
                    <a:pt x="7378" y="0"/>
                  </a:moveTo>
                  <a:lnTo>
                    <a:pt x="1651" y="0"/>
                  </a:lnTo>
                  <a:lnTo>
                    <a:pt x="0" y="5981"/>
                  </a:lnTo>
                  <a:lnTo>
                    <a:pt x="21336" y="37922"/>
                  </a:lnTo>
                  <a:lnTo>
                    <a:pt x="22085" y="37985"/>
                  </a:lnTo>
                  <a:lnTo>
                    <a:pt x="22440" y="37985"/>
                  </a:lnTo>
                  <a:lnTo>
                    <a:pt x="29184" y="37985"/>
                  </a:lnTo>
                  <a:lnTo>
                    <a:pt x="33616" y="32537"/>
                  </a:lnTo>
                  <a:lnTo>
                    <a:pt x="33616" y="23520"/>
                  </a:lnTo>
                  <a:lnTo>
                    <a:pt x="8001" y="0"/>
                  </a:lnTo>
                  <a:lnTo>
                    <a:pt x="7378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9" name="object 89"/>
          <p:cNvGrpSpPr/>
          <p:nvPr/>
        </p:nvGrpSpPr>
        <p:grpSpPr>
          <a:xfrm>
            <a:off x="3594894" y="1631274"/>
            <a:ext cx="45720" cy="36830"/>
            <a:chOff x="3594894" y="1631274"/>
            <a:chExt cx="45720" cy="36830"/>
          </a:xfrm>
        </p:grpSpPr>
        <p:pic>
          <p:nvPicPr>
            <p:cNvPr id="90" name="object 9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599662" y="1636128"/>
              <a:ext cx="35847" cy="26784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3599657" y="1636036"/>
              <a:ext cx="36195" cy="27305"/>
            </a:xfrm>
            <a:custGeom>
              <a:avLst/>
              <a:gdLst/>
              <a:ahLst/>
              <a:cxnLst/>
              <a:rect l="l" t="t" r="r" b="b"/>
              <a:pathLst>
                <a:path w="36195" h="27305">
                  <a:moveTo>
                    <a:pt x="17970" y="0"/>
                  </a:moveTo>
                  <a:lnTo>
                    <a:pt x="11988" y="0"/>
                  </a:lnTo>
                  <a:lnTo>
                    <a:pt x="6540" y="3213"/>
                  </a:lnTo>
                  <a:lnTo>
                    <a:pt x="3365" y="8229"/>
                  </a:lnTo>
                  <a:lnTo>
                    <a:pt x="0" y="12522"/>
                  </a:lnTo>
                  <a:lnTo>
                    <a:pt x="622" y="18338"/>
                  </a:lnTo>
                  <a:lnTo>
                    <a:pt x="4597" y="21717"/>
                  </a:lnTo>
                  <a:lnTo>
                    <a:pt x="8267" y="25615"/>
                  </a:lnTo>
                  <a:lnTo>
                    <a:pt x="12026" y="26873"/>
                  </a:lnTo>
                  <a:lnTo>
                    <a:pt x="15824" y="26873"/>
                  </a:lnTo>
                  <a:lnTo>
                    <a:pt x="21869" y="26873"/>
                  </a:lnTo>
                  <a:lnTo>
                    <a:pt x="28016" y="23698"/>
                  </a:lnTo>
                  <a:lnTo>
                    <a:pt x="34048" y="22936"/>
                  </a:lnTo>
                  <a:lnTo>
                    <a:pt x="35858" y="14305"/>
                  </a:lnTo>
                  <a:lnTo>
                    <a:pt x="18910" y="0"/>
                  </a:lnTo>
                  <a:lnTo>
                    <a:pt x="1797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2" name="object 92"/>
          <p:cNvGrpSpPr/>
          <p:nvPr/>
        </p:nvGrpSpPr>
        <p:grpSpPr>
          <a:xfrm>
            <a:off x="5037630" y="3096243"/>
            <a:ext cx="44450" cy="36195"/>
            <a:chOff x="5037630" y="3096243"/>
            <a:chExt cx="44450" cy="36195"/>
          </a:xfrm>
        </p:grpSpPr>
        <p:pic>
          <p:nvPicPr>
            <p:cNvPr id="93" name="object 9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042395" y="3101136"/>
              <a:ext cx="34645" cy="26314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5042392" y="3101006"/>
              <a:ext cx="34925" cy="26670"/>
            </a:xfrm>
            <a:custGeom>
              <a:avLst/>
              <a:gdLst/>
              <a:ahLst/>
              <a:cxnLst/>
              <a:rect l="l" t="t" r="r" b="b"/>
              <a:pathLst>
                <a:path w="34925" h="26669">
                  <a:moveTo>
                    <a:pt x="12458" y="0"/>
                  </a:moveTo>
                  <a:lnTo>
                    <a:pt x="6337" y="0"/>
                  </a:lnTo>
                  <a:lnTo>
                    <a:pt x="736" y="2273"/>
                  </a:lnTo>
                  <a:lnTo>
                    <a:pt x="0" y="9601"/>
                  </a:lnTo>
                  <a:lnTo>
                    <a:pt x="1113" y="16840"/>
                  </a:lnTo>
                  <a:lnTo>
                    <a:pt x="5214" y="21585"/>
                  </a:lnTo>
                  <a:lnTo>
                    <a:pt x="11385" y="24551"/>
                  </a:lnTo>
                  <a:lnTo>
                    <a:pt x="18707" y="26454"/>
                  </a:lnTo>
                  <a:lnTo>
                    <a:pt x="25768" y="26149"/>
                  </a:lnTo>
                  <a:lnTo>
                    <a:pt x="34353" y="25526"/>
                  </a:lnTo>
                  <a:lnTo>
                    <a:pt x="34353" y="16040"/>
                  </a:lnTo>
                  <a:lnTo>
                    <a:pt x="34645" y="5600"/>
                  </a:lnTo>
                  <a:lnTo>
                    <a:pt x="25768" y="1930"/>
                  </a:lnTo>
                  <a:lnTo>
                    <a:pt x="17183" y="393"/>
                  </a:lnTo>
                  <a:lnTo>
                    <a:pt x="15620" y="139"/>
                  </a:lnTo>
                  <a:lnTo>
                    <a:pt x="14020" y="0"/>
                  </a:lnTo>
                  <a:lnTo>
                    <a:pt x="12458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5" name="object 95"/>
          <p:cNvGrpSpPr/>
          <p:nvPr/>
        </p:nvGrpSpPr>
        <p:grpSpPr>
          <a:xfrm>
            <a:off x="5289947" y="2085684"/>
            <a:ext cx="42545" cy="40005"/>
            <a:chOff x="5289947" y="2085684"/>
            <a:chExt cx="42545" cy="40005"/>
          </a:xfrm>
        </p:grpSpPr>
        <p:pic>
          <p:nvPicPr>
            <p:cNvPr id="96" name="object 9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294719" y="2090496"/>
              <a:ext cx="32664" cy="29883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5294710" y="2090446"/>
              <a:ext cx="33020" cy="30480"/>
            </a:xfrm>
            <a:custGeom>
              <a:avLst/>
              <a:gdLst/>
              <a:ahLst/>
              <a:cxnLst/>
              <a:rect l="l" t="t" r="r" b="b"/>
              <a:pathLst>
                <a:path w="33020" h="30480">
                  <a:moveTo>
                    <a:pt x="24396" y="0"/>
                  </a:moveTo>
                  <a:lnTo>
                    <a:pt x="23850" y="0"/>
                  </a:lnTo>
                  <a:lnTo>
                    <a:pt x="23266" y="50"/>
                  </a:lnTo>
                  <a:lnTo>
                    <a:pt x="22694" y="177"/>
                  </a:lnTo>
                  <a:lnTo>
                    <a:pt x="15028" y="1773"/>
                  </a:lnTo>
                  <a:lnTo>
                    <a:pt x="8510" y="5778"/>
                  </a:lnTo>
                  <a:lnTo>
                    <a:pt x="3719" y="11736"/>
                  </a:lnTo>
                  <a:lnTo>
                    <a:pt x="1231" y="19189"/>
                  </a:lnTo>
                  <a:lnTo>
                    <a:pt x="0" y="25628"/>
                  </a:lnTo>
                  <a:lnTo>
                    <a:pt x="3670" y="29603"/>
                  </a:lnTo>
                  <a:lnTo>
                    <a:pt x="11963" y="29921"/>
                  </a:lnTo>
                  <a:lnTo>
                    <a:pt x="18558" y="26663"/>
                  </a:lnTo>
                  <a:lnTo>
                    <a:pt x="24298" y="22258"/>
                  </a:lnTo>
                  <a:lnTo>
                    <a:pt x="28776" y="16474"/>
                  </a:lnTo>
                  <a:lnTo>
                    <a:pt x="31584" y="9080"/>
                  </a:lnTo>
                  <a:lnTo>
                    <a:pt x="32677" y="4419"/>
                  </a:lnTo>
                  <a:lnTo>
                    <a:pt x="29121" y="0"/>
                  </a:lnTo>
                  <a:lnTo>
                    <a:pt x="24396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8" name="object 98"/>
          <p:cNvGrpSpPr/>
          <p:nvPr/>
        </p:nvGrpSpPr>
        <p:grpSpPr>
          <a:xfrm>
            <a:off x="3069440" y="2131542"/>
            <a:ext cx="45720" cy="99060"/>
            <a:chOff x="3069440" y="2131542"/>
            <a:chExt cx="45720" cy="99060"/>
          </a:xfrm>
        </p:grpSpPr>
        <p:pic>
          <p:nvPicPr>
            <p:cNvPr id="99" name="object 9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074200" y="2136305"/>
              <a:ext cx="36169" cy="89535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3074202" y="2136305"/>
              <a:ext cx="36195" cy="89535"/>
            </a:xfrm>
            <a:custGeom>
              <a:avLst/>
              <a:gdLst/>
              <a:ahLst/>
              <a:cxnLst/>
              <a:rect l="l" t="t" r="r" b="b"/>
              <a:pathLst>
                <a:path w="36194" h="89535">
                  <a:moveTo>
                    <a:pt x="22987" y="0"/>
                  </a:moveTo>
                  <a:lnTo>
                    <a:pt x="13779" y="0"/>
                  </a:lnTo>
                  <a:lnTo>
                    <a:pt x="4584" y="6438"/>
                  </a:lnTo>
                  <a:lnTo>
                    <a:pt x="6438" y="14109"/>
                  </a:lnTo>
                  <a:lnTo>
                    <a:pt x="7797" y="27578"/>
                  </a:lnTo>
                  <a:lnTo>
                    <a:pt x="5857" y="39979"/>
                  </a:lnTo>
                  <a:lnTo>
                    <a:pt x="2599" y="51400"/>
                  </a:lnTo>
                  <a:lnTo>
                    <a:pt x="0" y="61925"/>
                  </a:lnTo>
                  <a:lnTo>
                    <a:pt x="777" y="72582"/>
                  </a:lnTo>
                  <a:lnTo>
                    <a:pt x="2563" y="81368"/>
                  </a:lnTo>
                  <a:lnTo>
                    <a:pt x="7281" y="87335"/>
                  </a:lnTo>
                  <a:lnTo>
                    <a:pt x="16852" y="89535"/>
                  </a:lnTo>
                  <a:lnTo>
                    <a:pt x="25907" y="87759"/>
                  </a:lnTo>
                  <a:lnTo>
                    <a:pt x="31569" y="82935"/>
                  </a:lnTo>
                  <a:lnTo>
                    <a:pt x="34701" y="75813"/>
                  </a:lnTo>
                  <a:lnTo>
                    <a:pt x="36169" y="67144"/>
                  </a:lnTo>
                  <a:lnTo>
                    <a:pt x="35924" y="53443"/>
                  </a:lnTo>
                  <a:lnTo>
                    <a:pt x="33982" y="39827"/>
                  </a:lnTo>
                  <a:lnTo>
                    <a:pt x="32672" y="26154"/>
                  </a:lnTo>
                  <a:lnTo>
                    <a:pt x="34328" y="12280"/>
                  </a:lnTo>
                  <a:lnTo>
                    <a:pt x="35864" y="6756"/>
                  </a:lnTo>
                  <a:lnTo>
                    <a:pt x="30353" y="0"/>
                  </a:lnTo>
                  <a:lnTo>
                    <a:pt x="22987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1" name="object 101"/>
          <p:cNvGrpSpPr/>
          <p:nvPr/>
        </p:nvGrpSpPr>
        <p:grpSpPr>
          <a:xfrm>
            <a:off x="3326352" y="2277791"/>
            <a:ext cx="71755" cy="41910"/>
            <a:chOff x="3326352" y="2277791"/>
            <a:chExt cx="71755" cy="41910"/>
          </a:xfrm>
        </p:grpSpPr>
        <p:pic>
          <p:nvPicPr>
            <p:cNvPr id="102" name="object 10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331108" y="2282545"/>
              <a:ext cx="61937" cy="32194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3331114" y="2282554"/>
              <a:ext cx="62230" cy="32384"/>
            </a:xfrm>
            <a:custGeom>
              <a:avLst/>
              <a:gdLst/>
              <a:ahLst/>
              <a:cxnLst/>
              <a:rect l="l" t="t" r="r" b="b"/>
              <a:pathLst>
                <a:path w="62229" h="32385">
                  <a:moveTo>
                    <a:pt x="22364" y="0"/>
                  </a:moveTo>
                  <a:lnTo>
                    <a:pt x="14041" y="863"/>
                  </a:lnTo>
                  <a:lnTo>
                    <a:pt x="6353" y="2103"/>
                  </a:lnTo>
                  <a:lnTo>
                    <a:pt x="1079" y="5127"/>
                  </a:lnTo>
                  <a:lnTo>
                    <a:pt x="0" y="11341"/>
                  </a:lnTo>
                  <a:lnTo>
                    <a:pt x="5053" y="21964"/>
                  </a:lnTo>
                  <a:lnTo>
                    <a:pt x="13787" y="28309"/>
                  </a:lnTo>
                  <a:lnTo>
                    <a:pt x="24819" y="31381"/>
                  </a:lnTo>
                  <a:lnTo>
                    <a:pt x="36766" y="32181"/>
                  </a:lnTo>
                  <a:lnTo>
                    <a:pt x="45832" y="31685"/>
                  </a:lnTo>
                  <a:lnTo>
                    <a:pt x="54522" y="29579"/>
                  </a:lnTo>
                  <a:lnTo>
                    <a:pt x="60624" y="24943"/>
                  </a:lnTo>
                  <a:lnTo>
                    <a:pt x="61925" y="16852"/>
                  </a:lnTo>
                  <a:lnTo>
                    <a:pt x="59321" y="4241"/>
                  </a:lnTo>
                  <a:lnTo>
                    <a:pt x="50520" y="3314"/>
                  </a:lnTo>
                  <a:lnTo>
                    <a:pt x="41376" y="3314"/>
                  </a:lnTo>
                  <a:lnTo>
                    <a:pt x="39801" y="3314"/>
                  </a:lnTo>
                  <a:lnTo>
                    <a:pt x="38201" y="3340"/>
                  </a:lnTo>
                  <a:lnTo>
                    <a:pt x="36626" y="3340"/>
                  </a:lnTo>
                  <a:lnTo>
                    <a:pt x="31178" y="3340"/>
                  </a:lnTo>
                  <a:lnTo>
                    <a:pt x="25996" y="2997"/>
                  </a:lnTo>
                  <a:lnTo>
                    <a:pt x="2236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4" name="object 104"/>
          <p:cNvGrpSpPr/>
          <p:nvPr/>
        </p:nvGrpSpPr>
        <p:grpSpPr>
          <a:xfrm>
            <a:off x="3477470" y="2286590"/>
            <a:ext cx="45720" cy="36195"/>
            <a:chOff x="3477470" y="2286590"/>
            <a:chExt cx="45720" cy="36195"/>
          </a:xfrm>
        </p:grpSpPr>
        <p:pic>
          <p:nvPicPr>
            <p:cNvPr id="105" name="object 10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482238" y="2291435"/>
              <a:ext cx="35560" cy="26555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3482233" y="2291352"/>
              <a:ext cx="36195" cy="26670"/>
            </a:xfrm>
            <a:custGeom>
              <a:avLst/>
              <a:gdLst/>
              <a:ahLst/>
              <a:cxnLst/>
              <a:rect l="l" t="t" r="r" b="b"/>
              <a:pathLst>
                <a:path w="36195" h="26669">
                  <a:moveTo>
                    <a:pt x="22656" y="0"/>
                  </a:moveTo>
                  <a:lnTo>
                    <a:pt x="21856" y="0"/>
                  </a:lnTo>
                  <a:lnTo>
                    <a:pt x="21056" y="38"/>
                  </a:lnTo>
                  <a:lnTo>
                    <a:pt x="0" y="16014"/>
                  </a:lnTo>
                  <a:lnTo>
                    <a:pt x="0" y="23964"/>
                  </a:lnTo>
                  <a:lnTo>
                    <a:pt x="6159" y="26644"/>
                  </a:lnTo>
                  <a:lnTo>
                    <a:pt x="12966" y="26644"/>
                  </a:lnTo>
                  <a:lnTo>
                    <a:pt x="14058" y="26644"/>
                  </a:lnTo>
                  <a:lnTo>
                    <a:pt x="15176" y="26568"/>
                  </a:lnTo>
                  <a:lnTo>
                    <a:pt x="16255" y="26454"/>
                  </a:lnTo>
                  <a:lnTo>
                    <a:pt x="26060" y="25526"/>
                  </a:lnTo>
                  <a:lnTo>
                    <a:pt x="35572" y="21856"/>
                  </a:lnTo>
                  <a:lnTo>
                    <a:pt x="35572" y="10502"/>
                  </a:lnTo>
                  <a:lnTo>
                    <a:pt x="35572" y="2755"/>
                  </a:lnTo>
                  <a:lnTo>
                    <a:pt x="30048" y="0"/>
                  </a:lnTo>
                  <a:lnTo>
                    <a:pt x="22656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7" name="object 107"/>
          <p:cNvGrpSpPr/>
          <p:nvPr/>
        </p:nvGrpSpPr>
        <p:grpSpPr>
          <a:xfrm>
            <a:off x="2973496" y="2190386"/>
            <a:ext cx="41910" cy="36830"/>
            <a:chOff x="2973496" y="2190386"/>
            <a:chExt cx="41910" cy="36830"/>
          </a:xfrm>
        </p:grpSpPr>
        <p:pic>
          <p:nvPicPr>
            <p:cNvPr id="108" name="object 10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978251" y="2195169"/>
              <a:ext cx="31876" cy="27076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2978259" y="2195149"/>
              <a:ext cx="32384" cy="27305"/>
            </a:xfrm>
            <a:custGeom>
              <a:avLst/>
              <a:gdLst/>
              <a:ahLst/>
              <a:cxnLst/>
              <a:rect l="l" t="t" r="r" b="b"/>
              <a:pathLst>
                <a:path w="32385" h="27305">
                  <a:moveTo>
                    <a:pt x="14389" y="0"/>
                  </a:moveTo>
                  <a:lnTo>
                    <a:pt x="6781" y="0"/>
                  </a:lnTo>
                  <a:lnTo>
                    <a:pt x="0" y="3746"/>
                  </a:lnTo>
                  <a:lnTo>
                    <a:pt x="584" y="12598"/>
                  </a:lnTo>
                  <a:lnTo>
                    <a:pt x="584" y="20650"/>
                  </a:lnTo>
                  <a:lnTo>
                    <a:pt x="7073" y="27089"/>
                  </a:lnTo>
                  <a:lnTo>
                    <a:pt x="14973" y="27089"/>
                  </a:lnTo>
                  <a:lnTo>
                    <a:pt x="15494" y="27089"/>
                  </a:lnTo>
                  <a:lnTo>
                    <a:pt x="16002" y="27051"/>
                  </a:lnTo>
                  <a:lnTo>
                    <a:pt x="16535" y="27000"/>
                  </a:lnTo>
                  <a:lnTo>
                    <a:pt x="24498" y="27000"/>
                  </a:lnTo>
                  <a:lnTo>
                    <a:pt x="30937" y="23329"/>
                  </a:lnTo>
                  <a:lnTo>
                    <a:pt x="31864" y="14122"/>
                  </a:lnTo>
                  <a:lnTo>
                    <a:pt x="30937" y="4013"/>
                  </a:lnTo>
                  <a:lnTo>
                    <a:pt x="23583" y="342"/>
                  </a:lnTo>
                  <a:lnTo>
                    <a:pt x="15316" y="12"/>
                  </a:lnTo>
                  <a:lnTo>
                    <a:pt x="15011" y="12"/>
                  </a:lnTo>
                  <a:lnTo>
                    <a:pt x="14693" y="0"/>
                  </a:lnTo>
                  <a:lnTo>
                    <a:pt x="14389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0" name="object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89330">
              <a:lnSpc>
                <a:spcPct val="100000"/>
              </a:lnSpc>
              <a:spcBef>
                <a:spcPts val="95"/>
              </a:spcBef>
            </a:pPr>
            <a:r>
              <a:rPr spc="-175" dirty="0"/>
              <a:t>Cumplimiento</a:t>
            </a:r>
            <a:r>
              <a:rPr spc="-270" dirty="0"/>
              <a:t> </a:t>
            </a:r>
            <a:r>
              <a:rPr spc="-100" dirty="0"/>
              <a:t>profético</a:t>
            </a:r>
          </a:p>
        </p:txBody>
      </p:sp>
      <p:sp>
        <p:nvSpPr>
          <p:cNvPr id="111" name="object 111"/>
          <p:cNvSpPr txBox="1"/>
          <p:nvPr/>
        </p:nvSpPr>
        <p:spPr>
          <a:xfrm>
            <a:off x="6409950" y="1489791"/>
            <a:ext cx="1819275" cy="223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El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Cuerpo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Cristo, llevando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el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Evangelio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a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cada</a:t>
            </a:r>
            <a:r>
              <a:rPr sz="1400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rincón</a:t>
            </a:r>
            <a:r>
              <a:rPr sz="140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del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planeta.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Fortalece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la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relación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entre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el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Pueblo</a:t>
            </a:r>
            <a:r>
              <a:rPr sz="140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40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Dios.</a:t>
            </a:r>
            <a:endParaRPr sz="1400">
              <a:latin typeface="Roboto"/>
              <a:cs typeface="Roboto"/>
            </a:endParaRPr>
          </a:p>
          <a:p>
            <a:pPr marL="12700" marR="254000">
              <a:lnSpc>
                <a:spcPct val="114999"/>
              </a:lnSpc>
            </a:pP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Provoca</a:t>
            </a:r>
            <a:r>
              <a:rPr sz="140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un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buen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fundamento</a:t>
            </a:r>
            <a:r>
              <a:rPr sz="1400" spc="-8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para</a:t>
            </a:r>
            <a:r>
              <a:rPr sz="140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el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evangelismo.</a:t>
            </a:r>
            <a:endParaRPr sz="1400">
              <a:latin typeface="Roboto"/>
              <a:cs typeface="Roboto"/>
            </a:endParaRPr>
          </a:p>
        </p:txBody>
      </p:sp>
      <p:pic>
        <p:nvPicPr>
          <p:cNvPr id="112" name="object 112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4285795" y="1987525"/>
            <a:ext cx="233248" cy="233248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3318991" y="2754950"/>
            <a:ext cx="233248" cy="233248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408550" y="1911751"/>
            <a:ext cx="233248" cy="233248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87350" y="148455"/>
            <a:ext cx="566729" cy="9501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734"/>
            <a:ext cx="9144000" cy="5140960"/>
            <a:chOff x="0" y="2734"/>
            <a:chExt cx="9144000" cy="51409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734"/>
              <a:ext cx="9144000" cy="27013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71754"/>
              <a:ext cx="9144000" cy="25717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6227" y="446344"/>
              <a:ext cx="1755267" cy="1755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53755" y="3871978"/>
              <a:ext cx="832726" cy="83273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05560" y="60003"/>
            <a:ext cx="31623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Roboto"/>
                <a:cs typeface="Roboto"/>
              </a:rPr>
              <a:t>En</a:t>
            </a:r>
            <a:r>
              <a:rPr sz="1600" b="1" spc="-20" dirty="0">
                <a:latin typeface="Roboto"/>
                <a:cs typeface="Roboto"/>
              </a:rPr>
              <a:t> </a:t>
            </a:r>
            <a:r>
              <a:rPr sz="1600" b="1" dirty="0">
                <a:latin typeface="Roboto"/>
                <a:cs typeface="Roboto"/>
              </a:rPr>
              <a:t>Marcha</a:t>
            </a:r>
            <a:r>
              <a:rPr sz="1600" b="1" spc="20" dirty="0">
                <a:latin typeface="Roboto"/>
                <a:cs typeface="Roboto"/>
              </a:rPr>
              <a:t> </a:t>
            </a:r>
            <a:r>
              <a:rPr sz="1600" b="1" dirty="0">
                <a:latin typeface="Roboto"/>
                <a:cs typeface="Roboto"/>
              </a:rPr>
              <a:t>para Jesús</a:t>
            </a:r>
            <a:r>
              <a:rPr sz="1600" b="1" spc="20" dirty="0">
                <a:latin typeface="Roboto"/>
                <a:cs typeface="Roboto"/>
              </a:rPr>
              <a:t> </a:t>
            </a:r>
            <a:r>
              <a:rPr sz="1600" b="1" dirty="0">
                <a:latin typeface="Roboto"/>
                <a:cs typeface="Roboto"/>
              </a:rPr>
              <a:t>nos </a:t>
            </a:r>
            <a:r>
              <a:rPr sz="1600" b="1" spc="-10" dirty="0">
                <a:latin typeface="Roboto"/>
                <a:cs typeface="Roboto"/>
              </a:rPr>
              <a:t>unimos</a:t>
            </a:r>
            <a:endParaRPr sz="160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95832" y="303843"/>
            <a:ext cx="327342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94005" algn="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para</a:t>
            </a:r>
            <a:r>
              <a:rPr sz="16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celebrar</a:t>
            </a:r>
            <a:r>
              <a:rPr sz="16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con júbilo</a:t>
            </a:r>
            <a:r>
              <a:rPr sz="16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al</a:t>
            </a:r>
            <a:r>
              <a:rPr sz="16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Roboto"/>
                <a:cs typeface="Roboto"/>
              </a:rPr>
              <a:t>Señor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Jesucristo</a:t>
            </a:r>
            <a:r>
              <a:rPr sz="1600" b="1" spc="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16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orar</a:t>
            </a:r>
            <a:r>
              <a:rPr sz="16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por</a:t>
            </a:r>
            <a:r>
              <a:rPr sz="1600" b="1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las</a:t>
            </a:r>
            <a:r>
              <a:rPr sz="16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ciudades</a:t>
            </a:r>
            <a:r>
              <a:rPr sz="1600" b="1" spc="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60" dirty="0">
                <a:solidFill>
                  <a:srgbClr val="FFFFFF"/>
                </a:solidFill>
                <a:latin typeface="Roboto"/>
                <a:cs typeface="Roboto"/>
              </a:rPr>
              <a:t>y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naciones.</a:t>
            </a:r>
            <a:r>
              <a:rPr sz="1600" b="1" spc="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1600" b="1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marcha para</a:t>
            </a:r>
            <a:r>
              <a:rPr sz="1600" b="1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Jesús</a:t>
            </a:r>
            <a:r>
              <a:rPr sz="16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Roboto"/>
                <a:cs typeface="Roboto"/>
              </a:rPr>
              <a:t>es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exclusivamente para</a:t>
            </a:r>
            <a:r>
              <a:rPr sz="1600" b="1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proclamar </a:t>
            </a:r>
            <a:r>
              <a:rPr sz="1600" b="1" spc="-25" dirty="0">
                <a:solidFill>
                  <a:srgbClr val="FFFFFF"/>
                </a:solidFill>
                <a:latin typeface="Roboto"/>
                <a:cs typeface="Roboto"/>
              </a:rPr>
              <a:t>el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Señorío</a:t>
            </a:r>
            <a:r>
              <a:rPr sz="16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600" b="1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Jesucristo</a:t>
            </a:r>
            <a:r>
              <a:rPr sz="1600" b="1" spc="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ante</a:t>
            </a:r>
            <a:r>
              <a:rPr sz="16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Roboto"/>
                <a:cs typeface="Roboto"/>
              </a:rPr>
              <a:t>los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cielos</a:t>
            </a:r>
            <a:r>
              <a:rPr sz="1600" b="1" spc="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y tierra</a:t>
            </a:r>
            <a:r>
              <a:rPr sz="1600" b="1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en </a:t>
            </a: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gozosa</a:t>
            </a:r>
            <a:endParaRPr sz="1600">
              <a:latin typeface="Roboto"/>
              <a:cs typeface="Roboto"/>
            </a:endParaRPr>
          </a:p>
          <a:p>
            <a:pPr marR="6350" algn="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celebración.</a:t>
            </a:r>
            <a:endParaRPr sz="1600">
              <a:latin typeface="Roboto"/>
              <a:cs typeface="Roboto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826724" y="102524"/>
            <a:ext cx="166623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solidFill>
                  <a:srgbClr val="FFFFFF"/>
                </a:solidFill>
                <a:latin typeface="Roboto"/>
                <a:cs typeface="Roboto"/>
              </a:rPr>
              <a:t>Concepto</a:t>
            </a:r>
            <a:endParaRPr sz="30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98600">
              <a:lnSpc>
                <a:spcPct val="100000"/>
              </a:lnSpc>
              <a:spcBef>
                <a:spcPts val="95"/>
              </a:spcBef>
            </a:pPr>
            <a:r>
              <a:rPr spc="-229" dirty="0"/>
              <a:t>Datos</a:t>
            </a:r>
            <a:r>
              <a:rPr spc="-300" dirty="0"/>
              <a:t> </a:t>
            </a:r>
            <a:r>
              <a:rPr spc="-85" dirty="0"/>
              <a:t>históricos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1368" y="2158687"/>
            <a:ext cx="2529205" cy="212344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R="1905" algn="ctr">
              <a:lnSpc>
                <a:spcPct val="100000"/>
              </a:lnSpc>
              <a:spcBef>
                <a:spcPts val="610"/>
              </a:spcBef>
            </a:pP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Inicios</a:t>
            </a:r>
            <a:endParaRPr sz="1800">
              <a:latin typeface="Tahoma"/>
              <a:cs typeface="Tahoma"/>
            </a:endParaRPr>
          </a:p>
          <a:p>
            <a:pPr marL="12065" marR="5080" algn="ctr">
              <a:lnSpc>
                <a:spcPct val="100000"/>
              </a:lnSpc>
              <a:spcBef>
                <a:spcPts val="400"/>
              </a:spcBef>
            </a:pP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los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años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90,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CONELA, (Conferencia</a:t>
            </a:r>
            <a:r>
              <a:rPr sz="1400" spc="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Evangélica 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Latinoamericana)</a:t>
            </a:r>
            <a:r>
              <a:rPr sz="1400" spc="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realizó</a:t>
            </a:r>
            <a:r>
              <a:rPr sz="1400" spc="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una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convocatoria,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realizar Marchas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que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exaltaran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a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Jesús, provocarán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1400" spc="-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unidad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y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que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se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realizará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el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mismo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día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cada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nación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86653" y="2158687"/>
            <a:ext cx="1939925" cy="190944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610"/>
              </a:spcBef>
            </a:pP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Seguimiento</a:t>
            </a:r>
            <a:endParaRPr sz="1800">
              <a:latin typeface="Tahoma"/>
              <a:cs typeface="Tahoma"/>
            </a:endParaRPr>
          </a:p>
          <a:p>
            <a:pPr marL="12065" marR="5080" indent="635" algn="ctr">
              <a:lnSpc>
                <a:spcPct val="100000"/>
              </a:lnSpc>
              <a:spcBef>
                <a:spcPts val="400"/>
              </a:spcBef>
            </a:pP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Esto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llegó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hasta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el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año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2,000.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Brasil,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Venezuela,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Colombia,</a:t>
            </a:r>
            <a:r>
              <a:rPr sz="140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no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dejaron</a:t>
            </a:r>
            <a:r>
              <a:rPr sz="140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de 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hacerla;</a:t>
            </a:r>
            <a:r>
              <a:rPr sz="1400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hoy</a:t>
            </a:r>
            <a:r>
              <a:rPr sz="14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sus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celebraciones</a:t>
            </a:r>
            <a:r>
              <a:rPr sz="1400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son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de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cientos</a:t>
            </a:r>
            <a:r>
              <a:rPr sz="140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miles</a:t>
            </a:r>
            <a:r>
              <a:rPr sz="140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de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participantes.</a:t>
            </a:r>
            <a:endParaRPr sz="1400">
              <a:latin typeface="Roboto"/>
              <a:cs typeface="Roboto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5961" y="697877"/>
            <a:ext cx="4376788" cy="352049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8560" y="1268438"/>
            <a:ext cx="2659380" cy="230949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50"/>
              </a:spcBef>
            </a:pPr>
            <a:r>
              <a:rPr sz="4800" spc="-300" dirty="0"/>
              <a:t>Cobertura</a:t>
            </a:r>
            <a:endParaRPr sz="4800"/>
          </a:p>
          <a:p>
            <a:pPr marL="12700" marR="5080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latin typeface="Roboto"/>
                <a:cs typeface="Roboto"/>
              </a:rPr>
              <a:t>Medios</a:t>
            </a:r>
            <a:r>
              <a:rPr sz="1400" spc="-5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Cristianos:</a:t>
            </a:r>
            <a:r>
              <a:rPr sz="1400" spc="-5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para</a:t>
            </a:r>
            <a:r>
              <a:rPr sz="1400" spc="-7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este</a:t>
            </a:r>
            <a:r>
              <a:rPr sz="1400" spc="-50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año, </a:t>
            </a:r>
            <a:r>
              <a:rPr sz="1400" dirty="0">
                <a:latin typeface="Roboto"/>
                <a:cs typeface="Roboto"/>
              </a:rPr>
              <a:t>se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espera</a:t>
            </a:r>
            <a:r>
              <a:rPr sz="1400" spc="-5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que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la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mayoría</a:t>
            </a:r>
            <a:r>
              <a:rPr sz="1400" spc="-5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de </a:t>
            </a:r>
            <a:r>
              <a:rPr sz="1400" dirty="0">
                <a:latin typeface="Roboto"/>
                <a:cs typeface="Roboto"/>
              </a:rPr>
              <a:t>medios</a:t>
            </a:r>
            <a:r>
              <a:rPr sz="1400" spc="-5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estará</a:t>
            </a:r>
            <a:r>
              <a:rPr sz="1400" spc="-4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difundiendo</a:t>
            </a:r>
            <a:r>
              <a:rPr sz="1400" spc="-6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la </a:t>
            </a:r>
            <a:r>
              <a:rPr sz="1400" spc="-10" dirty="0">
                <a:latin typeface="Roboto"/>
                <a:cs typeface="Roboto"/>
              </a:rPr>
              <a:t>información</a:t>
            </a:r>
            <a:r>
              <a:rPr sz="1400" spc="-5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de</a:t>
            </a:r>
            <a:r>
              <a:rPr sz="1400" spc="-3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la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Marcha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50" dirty="0">
                <a:latin typeface="Roboto"/>
                <a:cs typeface="Roboto"/>
              </a:rPr>
              <a:t>y </a:t>
            </a:r>
            <a:r>
              <a:rPr sz="1400" spc="-20" dirty="0">
                <a:latin typeface="Roboto"/>
                <a:cs typeface="Roboto"/>
              </a:rPr>
              <a:t>transmitiendo</a:t>
            </a:r>
            <a:r>
              <a:rPr sz="1400" spc="-4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en</a:t>
            </a:r>
            <a:r>
              <a:rPr sz="1400" spc="-2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directo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por</a:t>
            </a:r>
            <a:r>
              <a:rPr sz="1400" spc="-25" dirty="0">
                <a:latin typeface="Roboto"/>
                <a:cs typeface="Roboto"/>
              </a:rPr>
              <a:t> Tv, </a:t>
            </a:r>
            <a:r>
              <a:rPr sz="1400" spc="-10" dirty="0">
                <a:latin typeface="Roboto"/>
                <a:cs typeface="Roboto"/>
              </a:rPr>
              <a:t>Radios,</a:t>
            </a:r>
            <a:r>
              <a:rPr sz="1400" spc="-6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redes</a:t>
            </a:r>
            <a:r>
              <a:rPr sz="1400" spc="-5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y</a:t>
            </a:r>
            <a:r>
              <a:rPr sz="1400" spc="-5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plataformas sociales.</a:t>
            </a:r>
            <a:endParaRPr sz="1400">
              <a:latin typeface="Roboto"/>
              <a:cs typeface="Roboto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12620">
              <a:lnSpc>
                <a:spcPct val="100000"/>
              </a:lnSpc>
              <a:spcBef>
                <a:spcPts val="95"/>
              </a:spcBef>
            </a:pPr>
            <a:r>
              <a:rPr spc="-160" dirty="0"/>
              <a:t>Cobertura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149883" y="1433075"/>
            <a:ext cx="2844800" cy="2900045"/>
            <a:chOff x="3149883" y="1433075"/>
            <a:chExt cx="2844800" cy="29000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9417" y="2929673"/>
              <a:ext cx="2825165" cy="6501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159408" y="2929661"/>
              <a:ext cx="2825750" cy="650240"/>
            </a:xfrm>
            <a:custGeom>
              <a:avLst/>
              <a:gdLst/>
              <a:ahLst/>
              <a:cxnLst/>
              <a:rect l="l" t="t" r="r" b="b"/>
              <a:pathLst>
                <a:path w="2825750" h="650239">
                  <a:moveTo>
                    <a:pt x="2825178" y="378599"/>
                  </a:moveTo>
                  <a:lnTo>
                    <a:pt x="2825178" y="271513"/>
                  </a:lnTo>
                  <a:lnTo>
                    <a:pt x="2820804" y="222709"/>
                  </a:lnTo>
                  <a:lnTo>
                    <a:pt x="2808193" y="176775"/>
                  </a:lnTo>
                  <a:lnTo>
                    <a:pt x="2788111" y="134477"/>
                  </a:lnTo>
                  <a:lnTo>
                    <a:pt x="2761326" y="96582"/>
                  </a:lnTo>
                  <a:lnTo>
                    <a:pt x="2728603" y="63857"/>
                  </a:lnTo>
                  <a:lnTo>
                    <a:pt x="2690710" y="37070"/>
                  </a:lnTo>
                  <a:lnTo>
                    <a:pt x="2648414" y="16986"/>
                  </a:lnTo>
                  <a:lnTo>
                    <a:pt x="2602481" y="4374"/>
                  </a:lnTo>
                  <a:lnTo>
                    <a:pt x="2553677" y="0"/>
                  </a:lnTo>
                  <a:lnTo>
                    <a:pt x="325056" y="0"/>
                  </a:lnTo>
                  <a:lnTo>
                    <a:pt x="277021" y="3524"/>
                  </a:lnTo>
                  <a:lnTo>
                    <a:pt x="231174" y="13763"/>
                  </a:lnTo>
                  <a:lnTo>
                    <a:pt x="188019" y="30213"/>
                  </a:lnTo>
                  <a:lnTo>
                    <a:pt x="148058" y="52370"/>
                  </a:lnTo>
                  <a:lnTo>
                    <a:pt x="111794" y="79734"/>
                  </a:lnTo>
                  <a:lnTo>
                    <a:pt x="79729" y="111799"/>
                  </a:lnTo>
                  <a:lnTo>
                    <a:pt x="52367" y="148063"/>
                  </a:lnTo>
                  <a:lnTo>
                    <a:pt x="30211" y="188024"/>
                  </a:lnTo>
                  <a:lnTo>
                    <a:pt x="13762" y="231179"/>
                  </a:lnTo>
                  <a:lnTo>
                    <a:pt x="3524" y="277024"/>
                  </a:lnTo>
                  <a:lnTo>
                    <a:pt x="0" y="325056"/>
                  </a:lnTo>
                  <a:lnTo>
                    <a:pt x="3524" y="373088"/>
                  </a:lnTo>
                  <a:lnTo>
                    <a:pt x="13762" y="418932"/>
                  </a:lnTo>
                  <a:lnTo>
                    <a:pt x="30211" y="462085"/>
                  </a:lnTo>
                  <a:lnTo>
                    <a:pt x="52367" y="502045"/>
                  </a:lnTo>
                  <a:lnTo>
                    <a:pt x="79729" y="538308"/>
                  </a:lnTo>
                  <a:lnTo>
                    <a:pt x="111794" y="570371"/>
                  </a:lnTo>
                  <a:lnTo>
                    <a:pt x="148058" y="597733"/>
                  </a:lnTo>
                  <a:lnTo>
                    <a:pt x="188019" y="619889"/>
                  </a:lnTo>
                  <a:lnTo>
                    <a:pt x="231174" y="636338"/>
                  </a:lnTo>
                  <a:lnTo>
                    <a:pt x="277021" y="646575"/>
                  </a:lnTo>
                  <a:lnTo>
                    <a:pt x="325056" y="650100"/>
                  </a:lnTo>
                  <a:lnTo>
                    <a:pt x="2553677" y="650100"/>
                  </a:lnTo>
                  <a:lnTo>
                    <a:pt x="2602481" y="645726"/>
                  </a:lnTo>
                  <a:lnTo>
                    <a:pt x="2648414" y="633114"/>
                  </a:lnTo>
                  <a:lnTo>
                    <a:pt x="2690710" y="613033"/>
                  </a:lnTo>
                  <a:lnTo>
                    <a:pt x="2728603" y="586247"/>
                  </a:lnTo>
                  <a:lnTo>
                    <a:pt x="2761326" y="553525"/>
                  </a:lnTo>
                  <a:lnTo>
                    <a:pt x="2788111" y="515632"/>
                  </a:lnTo>
                  <a:lnTo>
                    <a:pt x="2808193" y="473336"/>
                  </a:lnTo>
                  <a:lnTo>
                    <a:pt x="2820804" y="427403"/>
                  </a:lnTo>
                  <a:lnTo>
                    <a:pt x="2825178" y="37859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9417" y="3673208"/>
              <a:ext cx="2825165" cy="6500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159408" y="3673191"/>
              <a:ext cx="2825750" cy="650240"/>
            </a:xfrm>
            <a:custGeom>
              <a:avLst/>
              <a:gdLst/>
              <a:ahLst/>
              <a:cxnLst/>
              <a:rect l="l" t="t" r="r" b="b"/>
              <a:pathLst>
                <a:path w="2825750" h="650239">
                  <a:moveTo>
                    <a:pt x="2825178" y="378599"/>
                  </a:moveTo>
                  <a:lnTo>
                    <a:pt x="2825178" y="271513"/>
                  </a:lnTo>
                  <a:lnTo>
                    <a:pt x="2820804" y="222709"/>
                  </a:lnTo>
                  <a:lnTo>
                    <a:pt x="2808193" y="176775"/>
                  </a:lnTo>
                  <a:lnTo>
                    <a:pt x="2788111" y="134477"/>
                  </a:lnTo>
                  <a:lnTo>
                    <a:pt x="2761326" y="96582"/>
                  </a:lnTo>
                  <a:lnTo>
                    <a:pt x="2728603" y="63857"/>
                  </a:lnTo>
                  <a:lnTo>
                    <a:pt x="2690710" y="37070"/>
                  </a:lnTo>
                  <a:lnTo>
                    <a:pt x="2648414" y="16986"/>
                  </a:lnTo>
                  <a:lnTo>
                    <a:pt x="2602481" y="4374"/>
                  </a:lnTo>
                  <a:lnTo>
                    <a:pt x="2553677" y="0"/>
                  </a:lnTo>
                  <a:lnTo>
                    <a:pt x="325056" y="0"/>
                  </a:lnTo>
                  <a:lnTo>
                    <a:pt x="277021" y="3524"/>
                  </a:lnTo>
                  <a:lnTo>
                    <a:pt x="231174" y="13763"/>
                  </a:lnTo>
                  <a:lnTo>
                    <a:pt x="188019" y="30213"/>
                  </a:lnTo>
                  <a:lnTo>
                    <a:pt x="148058" y="52370"/>
                  </a:lnTo>
                  <a:lnTo>
                    <a:pt x="111794" y="79734"/>
                  </a:lnTo>
                  <a:lnTo>
                    <a:pt x="79729" y="111799"/>
                  </a:lnTo>
                  <a:lnTo>
                    <a:pt x="52367" y="148063"/>
                  </a:lnTo>
                  <a:lnTo>
                    <a:pt x="30211" y="188024"/>
                  </a:lnTo>
                  <a:lnTo>
                    <a:pt x="13762" y="231179"/>
                  </a:lnTo>
                  <a:lnTo>
                    <a:pt x="3524" y="277024"/>
                  </a:lnTo>
                  <a:lnTo>
                    <a:pt x="0" y="325056"/>
                  </a:lnTo>
                  <a:lnTo>
                    <a:pt x="3524" y="373088"/>
                  </a:lnTo>
                  <a:lnTo>
                    <a:pt x="13762" y="418932"/>
                  </a:lnTo>
                  <a:lnTo>
                    <a:pt x="30211" y="462085"/>
                  </a:lnTo>
                  <a:lnTo>
                    <a:pt x="52367" y="502045"/>
                  </a:lnTo>
                  <a:lnTo>
                    <a:pt x="79729" y="538308"/>
                  </a:lnTo>
                  <a:lnTo>
                    <a:pt x="111794" y="570371"/>
                  </a:lnTo>
                  <a:lnTo>
                    <a:pt x="148058" y="597733"/>
                  </a:lnTo>
                  <a:lnTo>
                    <a:pt x="188019" y="619889"/>
                  </a:lnTo>
                  <a:lnTo>
                    <a:pt x="231174" y="636338"/>
                  </a:lnTo>
                  <a:lnTo>
                    <a:pt x="277021" y="646575"/>
                  </a:lnTo>
                  <a:lnTo>
                    <a:pt x="325056" y="650100"/>
                  </a:lnTo>
                  <a:lnTo>
                    <a:pt x="2553677" y="650100"/>
                  </a:lnTo>
                  <a:lnTo>
                    <a:pt x="2602481" y="645726"/>
                  </a:lnTo>
                  <a:lnTo>
                    <a:pt x="2648414" y="633114"/>
                  </a:lnTo>
                  <a:lnTo>
                    <a:pt x="2690710" y="613033"/>
                  </a:lnTo>
                  <a:lnTo>
                    <a:pt x="2728603" y="586247"/>
                  </a:lnTo>
                  <a:lnTo>
                    <a:pt x="2761326" y="553525"/>
                  </a:lnTo>
                  <a:lnTo>
                    <a:pt x="2788111" y="515632"/>
                  </a:lnTo>
                  <a:lnTo>
                    <a:pt x="2808193" y="473336"/>
                  </a:lnTo>
                  <a:lnTo>
                    <a:pt x="2820804" y="427403"/>
                  </a:lnTo>
                  <a:lnTo>
                    <a:pt x="2825178" y="37859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9417" y="1442605"/>
              <a:ext cx="2825165" cy="6501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159408" y="1442600"/>
              <a:ext cx="2825750" cy="650240"/>
            </a:xfrm>
            <a:custGeom>
              <a:avLst/>
              <a:gdLst/>
              <a:ahLst/>
              <a:cxnLst/>
              <a:rect l="l" t="t" r="r" b="b"/>
              <a:pathLst>
                <a:path w="2825750" h="650239">
                  <a:moveTo>
                    <a:pt x="2825178" y="378599"/>
                  </a:moveTo>
                  <a:lnTo>
                    <a:pt x="2825178" y="271513"/>
                  </a:lnTo>
                  <a:lnTo>
                    <a:pt x="2820804" y="222709"/>
                  </a:lnTo>
                  <a:lnTo>
                    <a:pt x="2808193" y="176775"/>
                  </a:lnTo>
                  <a:lnTo>
                    <a:pt x="2788111" y="134477"/>
                  </a:lnTo>
                  <a:lnTo>
                    <a:pt x="2761326" y="96582"/>
                  </a:lnTo>
                  <a:lnTo>
                    <a:pt x="2728603" y="63857"/>
                  </a:lnTo>
                  <a:lnTo>
                    <a:pt x="2690710" y="37070"/>
                  </a:lnTo>
                  <a:lnTo>
                    <a:pt x="2648414" y="16986"/>
                  </a:lnTo>
                  <a:lnTo>
                    <a:pt x="2602481" y="4374"/>
                  </a:lnTo>
                  <a:lnTo>
                    <a:pt x="2553677" y="0"/>
                  </a:lnTo>
                  <a:lnTo>
                    <a:pt x="325056" y="0"/>
                  </a:lnTo>
                  <a:lnTo>
                    <a:pt x="277021" y="3524"/>
                  </a:lnTo>
                  <a:lnTo>
                    <a:pt x="231174" y="13763"/>
                  </a:lnTo>
                  <a:lnTo>
                    <a:pt x="188019" y="30213"/>
                  </a:lnTo>
                  <a:lnTo>
                    <a:pt x="148058" y="52370"/>
                  </a:lnTo>
                  <a:lnTo>
                    <a:pt x="111794" y="79734"/>
                  </a:lnTo>
                  <a:lnTo>
                    <a:pt x="79729" y="111799"/>
                  </a:lnTo>
                  <a:lnTo>
                    <a:pt x="52367" y="148063"/>
                  </a:lnTo>
                  <a:lnTo>
                    <a:pt x="30211" y="188024"/>
                  </a:lnTo>
                  <a:lnTo>
                    <a:pt x="13762" y="231179"/>
                  </a:lnTo>
                  <a:lnTo>
                    <a:pt x="3524" y="277024"/>
                  </a:lnTo>
                  <a:lnTo>
                    <a:pt x="0" y="325056"/>
                  </a:lnTo>
                  <a:lnTo>
                    <a:pt x="3524" y="373088"/>
                  </a:lnTo>
                  <a:lnTo>
                    <a:pt x="13762" y="418932"/>
                  </a:lnTo>
                  <a:lnTo>
                    <a:pt x="30211" y="462085"/>
                  </a:lnTo>
                  <a:lnTo>
                    <a:pt x="52367" y="502045"/>
                  </a:lnTo>
                  <a:lnTo>
                    <a:pt x="79729" y="538308"/>
                  </a:lnTo>
                  <a:lnTo>
                    <a:pt x="111794" y="570371"/>
                  </a:lnTo>
                  <a:lnTo>
                    <a:pt x="148058" y="597733"/>
                  </a:lnTo>
                  <a:lnTo>
                    <a:pt x="188019" y="619889"/>
                  </a:lnTo>
                  <a:lnTo>
                    <a:pt x="231174" y="636338"/>
                  </a:lnTo>
                  <a:lnTo>
                    <a:pt x="277021" y="646575"/>
                  </a:lnTo>
                  <a:lnTo>
                    <a:pt x="325056" y="650100"/>
                  </a:lnTo>
                  <a:lnTo>
                    <a:pt x="2553677" y="650100"/>
                  </a:lnTo>
                  <a:lnTo>
                    <a:pt x="2602481" y="645726"/>
                  </a:lnTo>
                  <a:lnTo>
                    <a:pt x="2648414" y="633114"/>
                  </a:lnTo>
                  <a:lnTo>
                    <a:pt x="2690710" y="613033"/>
                  </a:lnTo>
                  <a:lnTo>
                    <a:pt x="2728603" y="586247"/>
                  </a:lnTo>
                  <a:lnTo>
                    <a:pt x="2761326" y="553525"/>
                  </a:lnTo>
                  <a:lnTo>
                    <a:pt x="2788111" y="515632"/>
                  </a:lnTo>
                  <a:lnTo>
                    <a:pt x="2808193" y="473336"/>
                  </a:lnTo>
                  <a:lnTo>
                    <a:pt x="2820804" y="427403"/>
                  </a:lnTo>
                  <a:lnTo>
                    <a:pt x="2825178" y="37859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9417" y="2186139"/>
              <a:ext cx="2825165" cy="6501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159408" y="2186130"/>
              <a:ext cx="2825750" cy="650240"/>
            </a:xfrm>
            <a:custGeom>
              <a:avLst/>
              <a:gdLst/>
              <a:ahLst/>
              <a:cxnLst/>
              <a:rect l="l" t="t" r="r" b="b"/>
              <a:pathLst>
                <a:path w="2825750" h="650239">
                  <a:moveTo>
                    <a:pt x="2825178" y="378599"/>
                  </a:moveTo>
                  <a:lnTo>
                    <a:pt x="2825178" y="271513"/>
                  </a:lnTo>
                  <a:lnTo>
                    <a:pt x="2820804" y="222709"/>
                  </a:lnTo>
                  <a:lnTo>
                    <a:pt x="2808193" y="176775"/>
                  </a:lnTo>
                  <a:lnTo>
                    <a:pt x="2788111" y="134477"/>
                  </a:lnTo>
                  <a:lnTo>
                    <a:pt x="2761326" y="96582"/>
                  </a:lnTo>
                  <a:lnTo>
                    <a:pt x="2728603" y="63857"/>
                  </a:lnTo>
                  <a:lnTo>
                    <a:pt x="2690710" y="37070"/>
                  </a:lnTo>
                  <a:lnTo>
                    <a:pt x="2648414" y="16986"/>
                  </a:lnTo>
                  <a:lnTo>
                    <a:pt x="2602481" y="4374"/>
                  </a:lnTo>
                  <a:lnTo>
                    <a:pt x="2553677" y="0"/>
                  </a:lnTo>
                  <a:lnTo>
                    <a:pt x="325056" y="0"/>
                  </a:lnTo>
                  <a:lnTo>
                    <a:pt x="277021" y="3524"/>
                  </a:lnTo>
                  <a:lnTo>
                    <a:pt x="231174" y="13763"/>
                  </a:lnTo>
                  <a:lnTo>
                    <a:pt x="188019" y="30213"/>
                  </a:lnTo>
                  <a:lnTo>
                    <a:pt x="148058" y="52370"/>
                  </a:lnTo>
                  <a:lnTo>
                    <a:pt x="111794" y="79734"/>
                  </a:lnTo>
                  <a:lnTo>
                    <a:pt x="79729" y="111799"/>
                  </a:lnTo>
                  <a:lnTo>
                    <a:pt x="52367" y="148063"/>
                  </a:lnTo>
                  <a:lnTo>
                    <a:pt x="30211" y="188024"/>
                  </a:lnTo>
                  <a:lnTo>
                    <a:pt x="13762" y="231179"/>
                  </a:lnTo>
                  <a:lnTo>
                    <a:pt x="3524" y="277024"/>
                  </a:lnTo>
                  <a:lnTo>
                    <a:pt x="0" y="325056"/>
                  </a:lnTo>
                  <a:lnTo>
                    <a:pt x="3524" y="373088"/>
                  </a:lnTo>
                  <a:lnTo>
                    <a:pt x="13762" y="418932"/>
                  </a:lnTo>
                  <a:lnTo>
                    <a:pt x="30211" y="462085"/>
                  </a:lnTo>
                  <a:lnTo>
                    <a:pt x="52367" y="502045"/>
                  </a:lnTo>
                  <a:lnTo>
                    <a:pt x="79729" y="538308"/>
                  </a:lnTo>
                  <a:lnTo>
                    <a:pt x="111794" y="570371"/>
                  </a:lnTo>
                  <a:lnTo>
                    <a:pt x="148058" y="597733"/>
                  </a:lnTo>
                  <a:lnTo>
                    <a:pt x="188019" y="619889"/>
                  </a:lnTo>
                  <a:lnTo>
                    <a:pt x="231174" y="636338"/>
                  </a:lnTo>
                  <a:lnTo>
                    <a:pt x="277021" y="646575"/>
                  </a:lnTo>
                  <a:lnTo>
                    <a:pt x="325056" y="650100"/>
                  </a:lnTo>
                  <a:lnTo>
                    <a:pt x="2553677" y="650100"/>
                  </a:lnTo>
                  <a:lnTo>
                    <a:pt x="2602481" y="645726"/>
                  </a:lnTo>
                  <a:lnTo>
                    <a:pt x="2648414" y="633114"/>
                  </a:lnTo>
                  <a:lnTo>
                    <a:pt x="2690710" y="613033"/>
                  </a:lnTo>
                  <a:lnTo>
                    <a:pt x="2728603" y="586247"/>
                  </a:lnTo>
                  <a:lnTo>
                    <a:pt x="2761326" y="553525"/>
                  </a:lnTo>
                  <a:lnTo>
                    <a:pt x="2788111" y="515632"/>
                  </a:lnTo>
                  <a:lnTo>
                    <a:pt x="2808193" y="473336"/>
                  </a:lnTo>
                  <a:lnTo>
                    <a:pt x="2820804" y="427403"/>
                  </a:lnTo>
                  <a:lnTo>
                    <a:pt x="2825178" y="37859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151787" y="1471635"/>
            <a:ext cx="1560195" cy="2804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1630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Radio </a:t>
            </a:r>
            <a:r>
              <a:rPr sz="1800" spc="-110" dirty="0">
                <a:solidFill>
                  <a:srgbClr val="FFFFFF"/>
                </a:solidFill>
                <a:latin typeface="Tahoma"/>
                <a:cs typeface="Tahoma"/>
              </a:rPr>
              <a:t>Alianza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530"/>
              </a:spcBef>
            </a:pP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Radio 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Centroamericana</a:t>
            </a:r>
            <a:endParaRPr sz="1800">
              <a:latin typeface="Tahoma"/>
              <a:cs typeface="Tahoma"/>
            </a:endParaRPr>
          </a:p>
          <a:p>
            <a:pPr marL="12700" marR="861694">
              <a:lnSpc>
                <a:spcPct val="100000"/>
              </a:lnSpc>
              <a:spcBef>
                <a:spcPts val="1535"/>
              </a:spcBef>
            </a:pP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Radio 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Ilumina</a:t>
            </a:r>
            <a:endParaRPr sz="1800">
              <a:latin typeface="Tahoma"/>
              <a:cs typeface="Tahoma"/>
            </a:endParaRPr>
          </a:p>
          <a:p>
            <a:pPr marL="12700" marR="1044575">
              <a:lnSpc>
                <a:spcPct val="100000"/>
              </a:lnSpc>
              <a:spcBef>
                <a:spcPts val="1535"/>
              </a:spcBef>
            </a:pPr>
            <a:r>
              <a:rPr sz="1800" spc="-125" dirty="0">
                <a:solidFill>
                  <a:srgbClr val="FFFFFF"/>
                </a:solidFill>
                <a:latin typeface="Tahoma"/>
                <a:cs typeface="Tahoma"/>
              </a:rPr>
              <a:t>Radio </a:t>
            </a:r>
            <a:r>
              <a:rPr sz="1800" spc="-25" dirty="0">
                <a:solidFill>
                  <a:srgbClr val="FFFFFF"/>
                </a:solidFill>
                <a:latin typeface="Tahoma"/>
                <a:cs typeface="Tahoma"/>
              </a:rPr>
              <a:t>Vea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241132" y="1389209"/>
            <a:ext cx="766445" cy="3017520"/>
            <a:chOff x="3241132" y="1389209"/>
            <a:chExt cx="766445" cy="301752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41132" y="1389209"/>
              <a:ext cx="750210" cy="7502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41141" y="2171979"/>
              <a:ext cx="757669" cy="7576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41132" y="2929523"/>
              <a:ext cx="765856" cy="1476813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7350" y="148454"/>
            <a:ext cx="811377" cy="13603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Presentación en pantalla (16:9)</PresentationFormat>
  <Slides>23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Office Theme</vt:lpstr>
      <vt:lpstr>2025</vt:lpstr>
      <vt:lpstr>Presentación de PowerPoint</vt:lpstr>
      <vt:lpstr>¿Qué pasa en una Marcha para Jesús?</vt:lpstr>
      <vt:lpstr>Testifica de su Fe Abiertamente</vt:lpstr>
      <vt:lpstr>Cumplimiento profético</vt:lpstr>
      <vt:lpstr>En Marcha para Jesús nos unimos</vt:lpstr>
      <vt:lpstr>Datos históricos</vt:lpstr>
      <vt:lpstr>Cobertura Medios Cristianos: para este año, se espera que la mayoría de medios estará difundiendo la información de la Marcha y transmitiendo en directo por Tv, Radios, redes y plataformas sociales.</vt:lpstr>
      <vt:lpstr>Cobertura</vt:lpstr>
      <vt:lpstr>Periódicos</vt:lpstr>
      <vt:lpstr>Redes Sociales</vt:lpstr>
      <vt:lpstr>Canales de Televisión</vt:lpstr>
      <vt:lpstr>Presentación de PowerPoint</vt:lpstr>
      <vt:lpstr>Seculares</vt:lpstr>
      <vt:lpstr>Periódicos</vt:lpstr>
      <vt:lpstr>Medios Seculares</vt:lpstr>
      <vt:lpstr>¿Quiénes Participan?</vt:lpstr>
      <vt:lpstr>¿Cómo participar?</vt:lpstr>
      <vt:lpstr>En los Departamentos</vt:lpstr>
      <vt:lpstr>Usar temas como</vt:lpstr>
      <vt:lpstr>Comparta la Visión</vt:lpstr>
      <vt:lpstr>Ofrendando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</dc:title>
  <dc:creator>Pc</dc:creator>
  <cp:lastModifiedBy>Jaime Leonel Giron Leonardo</cp:lastModifiedBy>
  <cp:revision>1</cp:revision>
  <dcterms:created xsi:type="dcterms:W3CDTF">2025-10-09T14:36:45Z</dcterms:created>
  <dcterms:modified xsi:type="dcterms:W3CDTF">2025-10-09T14:37:22Z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2025-05-29T00:00:00Z</vt:filetime>
  </property>
  <property fmtid="{D5CDD505-2E9C-101B-9397-08002B2CF9AE}" pid="3" name="Creator">
    <vt:lpwstr>Acrobat PDFMaker 25 para PowerPoint</vt:lpwstr>
  </property>
  <property fmtid="{D5CDD505-2E9C-101B-9397-08002B2CF9AE}" pid="4" name="LastSaved">
    <vt:filetime>2025-10-09T00:00:00Z</vt:filetime>
  </property>
  <property fmtid="{D5CDD505-2E9C-101B-9397-08002B2CF9AE}" pid="5" name="Producer">
    <vt:lpwstr>Adobe PDF Library 25.1.250</vt:lpwstr>
  </property>
</Properties>
</file>